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7BBF5B06_7807D9A.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omments/modernComment_7BBF5B05_3529EA45.xml" ContentType="application/vnd.ms-powerpoint.comments+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8"/>
  </p:notesMasterIdLst>
  <p:handoutMasterIdLst>
    <p:handoutMasterId r:id="rId9"/>
  </p:handoutMasterIdLst>
  <p:sldIdLst>
    <p:sldId id="2076138246" r:id="rId5"/>
    <p:sldId id="2076138245" r:id="rId6"/>
    <p:sldId id="2076138248" r:id="rId7"/>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Hire to retire end-to-end graphics" id="{5D9BAE09-2AD9-47BB-97F3-15C4BA39D503}">
          <p14:sldIdLst>
            <p14:sldId id="2076138246"/>
            <p14:sldId id="2076138245"/>
          </p14:sldIdLst>
        </p14:section>
        <p14:section name="Plan and recruit your workforce" id="{D7F13C66-4EAA-4637-B8D8-C687E7FE53D2}">
          <p14:sldIdLst>
            <p14:sldId id="2076138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 id="{FAEDAAC8-0530-2237-4664-9A046A131C40}" name="Rich Black" initials="RB" userId="S::riblack@microsoft.com::b49cc34d-059b-4351-ba76-9f03c1133ec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E0986C-AB4A-4DD2-BA78-2853FA8C9510}" v="2" dt="2023-08-10T22:56:37.4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6" autoAdjust="0"/>
    <p:restoredTop sz="51006" autoAdjust="0"/>
  </p:normalViewPr>
  <p:slideViewPr>
    <p:cSldViewPr snapToGrid="0">
      <p:cViewPr>
        <p:scale>
          <a:sx n="75" d="100"/>
          <a:sy n="75" d="100"/>
        </p:scale>
        <p:origin x="43" y="4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17" Type="http://schemas.microsoft.com/office/2018/10/relationships/authors" Target="author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 Black" userId="b49cc34d-059b-4351-ba76-9f03c1133ec4" providerId="ADAL" clId="{73220618-2DCE-408C-AA77-6E2D8AFAA7A9}"/>
    <pc:docChg chg="undo custSel addSld delSld modSld modSection">
      <pc:chgData name="Rich Black" userId="b49cc34d-059b-4351-ba76-9f03c1133ec4" providerId="ADAL" clId="{73220618-2DCE-408C-AA77-6E2D8AFAA7A9}" dt="2023-05-01T19:54:51.822" v="17" actId="47"/>
      <pc:docMkLst>
        <pc:docMk/>
      </pc:docMkLst>
      <pc:sldChg chg="del">
        <pc:chgData name="Rich Black" userId="b49cc34d-059b-4351-ba76-9f03c1133ec4" providerId="ADAL" clId="{73220618-2DCE-408C-AA77-6E2D8AFAA7A9}" dt="2023-04-19T15:09:56.456" v="0" actId="47"/>
        <pc:sldMkLst>
          <pc:docMk/>
          <pc:sldMk cId="2108815306" sldId="2076138242"/>
        </pc:sldMkLst>
      </pc:sldChg>
      <pc:sldChg chg="del">
        <pc:chgData name="Rich Black" userId="b49cc34d-059b-4351-ba76-9f03c1133ec4" providerId="ADAL" clId="{73220618-2DCE-408C-AA77-6E2D8AFAA7A9}" dt="2023-04-19T15:10:27.900" v="4" actId="47"/>
        <pc:sldMkLst>
          <pc:docMk/>
          <pc:sldMk cId="1797999038" sldId="2076138243"/>
        </pc:sldMkLst>
      </pc:sldChg>
      <pc:sldChg chg="del">
        <pc:chgData name="Rich Black" userId="b49cc34d-059b-4351-ba76-9f03c1133ec4" providerId="ADAL" clId="{73220618-2DCE-408C-AA77-6E2D8AFAA7A9}" dt="2023-05-01T19:54:51.822" v="17" actId="47"/>
        <pc:sldMkLst>
          <pc:docMk/>
          <pc:sldMk cId="1271451233" sldId="2076138244"/>
        </pc:sldMkLst>
      </pc:sldChg>
      <pc:sldChg chg="del">
        <pc:chgData name="Rich Black" userId="b49cc34d-059b-4351-ba76-9f03c1133ec4" providerId="ADAL" clId="{73220618-2DCE-408C-AA77-6E2D8AFAA7A9}" dt="2023-04-19T15:10:36.452" v="5" actId="47"/>
        <pc:sldMkLst>
          <pc:docMk/>
          <pc:sldMk cId="857510119" sldId="2076138245"/>
        </pc:sldMkLst>
      </pc:sldChg>
      <pc:sldChg chg="modSp add mod">
        <pc:chgData name="Rich Black" userId="b49cc34d-059b-4351-ba76-9f03c1133ec4" providerId="ADAL" clId="{73220618-2DCE-408C-AA77-6E2D8AFAA7A9}" dt="2023-05-01T18:46:17.531" v="15" actId="1035"/>
        <pc:sldMkLst>
          <pc:docMk/>
          <pc:sldMk cId="891939397" sldId="2076138245"/>
        </pc:sldMkLst>
        <pc:cxnChg chg="mod">
          <ac:chgData name="Rich Black" userId="b49cc34d-059b-4351-ba76-9f03c1133ec4" providerId="ADAL" clId="{73220618-2DCE-408C-AA77-6E2D8AFAA7A9}" dt="2023-05-01T18:45:26.712" v="13" actId="14100"/>
          <ac:cxnSpMkLst>
            <pc:docMk/>
            <pc:sldMk cId="891939397" sldId="2076138245"/>
            <ac:cxnSpMk id="212" creationId="{C7F66C89-26CC-C1EF-909E-774FC56B08CC}"/>
          </ac:cxnSpMkLst>
        </pc:cxnChg>
        <pc:cxnChg chg="mod">
          <ac:chgData name="Rich Black" userId="b49cc34d-059b-4351-ba76-9f03c1133ec4" providerId="ADAL" clId="{73220618-2DCE-408C-AA77-6E2D8AFAA7A9}" dt="2023-05-01T18:46:17.531" v="15" actId="1035"/>
          <ac:cxnSpMkLst>
            <pc:docMk/>
            <pc:sldMk cId="891939397" sldId="2076138245"/>
            <ac:cxnSpMk id="223" creationId="{4582895C-62F3-3C8A-6EBC-79F7C60A20E4}"/>
          </ac:cxnSpMkLst>
        </pc:cxnChg>
      </pc:sldChg>
      <pc:sldChg chg="add">
        <pc:chgData name="Rich Black" userId="b49cc34d-059b-4351-ba76-9f03c1133ec4" providerId="ADAL" clId="{73220618-2DCE-408C-AA77-6E2D8AFAA7A9}" dt="2023-05-01T19:54:39.627" v="16"/>
        <pc:sldMkLst>
          <pc:docMk/>
          <pc:sldMk cId="125861274" sldId="2076138246"/>
        </pc:sldMkLst>
      </pc:sldChg>
      <pc:sldChg chg="del">
        <pc:chgData name="Rich Black" userId="b49cc34d-059b-4351-ba76-9f03c1133ec4" providerId="ADAL" clId="{73220618-2DCE-408C-AA77-6E2D8AFAA7A9}" dt="2023-04-19T15:10:15.827" v="3" actId="47"/>
        <pc:sldMkLst>
          <pc:docMk/>
          <pc:sldMk cId="617850579" sldId="2076138246"/>
        </pc:sldMkLst>
      </pc:sldChg>
      <pc:sldChg chg="del">
        <pc:chgData name="Rich Black" userId="b49cc34d-059b-4351-ba76-9f03c1133ec4" providerId="ADAL" clId="{73220618-2DCE-408C-AA77-6E2D8AFAA7A9}" dt="2023-04-19T15:10:02.079" v="1" actId="47"/>
        <pc:sldMkLst>
          <pc:docMk/>
          <pc:sldMk cId="2477290318" sldId="2076138247"/>
        </pc:sldMkLst>
      </pc:sldChg>
      <pc:sldChg chg="del">
        <pc:chgData name="Rich Black" userId="b49cc34d-059b-4351-ba76-9f03c1133ec4" providerId="ADAL" clId="{73220618-2DCE-408C-AA77-6E2D8AFAA7A9}" dt="2023-04-19T15:10:09.414" v="2" actId="47"/>
        <pc:sldMkLst>
          <pc:docMk/>
          <pc:sldMk cId="1883277251" sldId="2076138248"/>
        </pc:sldMkLst>
      </pc:sldChg>
    </pc:docChg>
  </pc:docChgLst>
  <pc:docChgLst>
    <pc:chgData name="Rich Black" userId="b49cc34d-059b-4351-ba76-9f03c1133ec4" providerId="ADAL" clId="{1F74F136-A388-413C-B47E-2FE52DC4F0A3}"/>
    <pc:docChg chg="addSld delSld modSld modSection">
      <pc:chgData name="Rich Black" userId="b49cc34d-059b-4351-ba76-9f03c1133ec4" providerId="ADAL" clId="{1F74F136-A388-413C-B47E-2FE52DC4F0A3}" dt="2023-06-07T03:59:29.846" v="2"/>
      <pc:docMkLst>
        <pc:docMk/>
      </pc:docMkLst>
      <pc:sldChg chg="del">
        <pc:chgData name="Rich Black" userId="b49cc34d-059b-4351-ba76-9f03c1133ec4" providerId="ADAL" clId="{1F74F136-A388-413C-B47E-2FE52DC4F0A3}" dt="2023-06-07T03:59:03.800" v="1" actId="2696"/>
        <pc:sldMkLst>
          <pc:docMk/>
          <pc:sldMk cId="1461724430" sldId="2076138241"/>
        </pc:sldMkLst>
      </pc:sldChg>
      <pc:sldChg chg="delCm">
        <pc:chgData name="Rich Black" userId="b49cc34d-059b-4351-ba76-9f03c1133ec4" providerId="ADAL" clId="{1F74F136-A388-413C-B47E-2FE52DC4F0A3}" dt="2023-06-07T03:58:49.227" v="0"/>
        <pc:sldMkLst>
          <pc:docMk/>
          <pc:sldMk cId="891939397" sldId="2076138245"/>
        </pc:sldMkLst>
        <pc:extLst>
          <p:ext xmlns:p="http://schemas.openxmlformats.org/presentationml/2006/main" uri="{D6D511B9-2390-475A-947B-AFAB55BFBCF1}">
            <pc226:cmChg xmlns:pc226="http://schemas.microsoft.com/office/powerpoint/2022/06/main/command" chg="del">
              <pc226:chgData name="Rich Black" userId="b49cc34d-059b-4351-ba76-9f03c1133ec4" providerId="ADAL" clId="{1F74F136-A388-413C-B47E-2FE52DC4F0A3}" dt="2023-06-07T03:58:49.227" v="0"/>
              <pc2:cmMkLst xmlns:pc2="http://schemas.microsoft.com/office/powerpoint/2019/9/main/command">
                <pc:docMk/>
                <pc:sldMk cId="891939397" sldId="2076138245"/>
                <pc2:cmMk id="{E4200E9F-EB2B-4A5A-A953-27A68E1B4962}"/>
              </pc2:cmMkLst>
            </pc226:cmChg>
          </p:ext>
        </pc:extLst>
      </pc:sldChg>
      <pc:sldChg chg="add">
        <pc:chgData name="Rich Black" userId="b49cc34d-059b-4351-ba76-9f03c1133ec4" providerId="ADAL" clId="{1F74F136-A388-413C-B47E-2FE52DC4F0A3}" dt="2023-06-07T03:59:29.846" v="2"/>
        <pc:sldMkLst>
          <pc:docMk/>
          <pc:sldMk cId="1883277251" sldId="2076138248"/>
        </pc:sldMkLst>
      </pc:sldChg>
    </pc:docChg>
  </pc:docChgLst>
  <pc:docChgLst>
    <pc:chgData name="Rachel Profitt" userId="33e63d03-b0ce-4cee-8a7f-3417702ed3c2" providerId="ADAL" clId="{ABE0986C-AB4A-4DD2-BA78-2853FA8C9510}"/>
    <pc:docChg chg="undo custSel addSld delSld modSld sldOrd addSection delSection modSection">
      <pc:chgData name="Rachel Profitt" userId="33e63d03-b0ce-4cee-8a7f-3417702ed3c2" providerId="ADAL" clId="{ABE0986C-AB4A-4DD2-BA78-2853FA8C9510}" dt="2023-08-10T22:58:16.228" v="22" actId="17851"/>
      <pc:docMkLst>
        <pc:docMk/>
      </pc:docMkLst>
      <pc:sldChg chg="del">
        <pc:chgData name="Rachel Profitt" userId="33e63d03-b0ce-4cee-8a7f-3417702ed3c2" providerId="ADAL" clId="{ABE0986C-AB4A-4DD2-BA78-2853FA8C9510}" dt="2023-08-10T22:57:17.729" v="8" actId="47"/>
        <pc:sldMkLst>
          <pc:docMk/>
          <pc:sldMk cId="3957722359" sldId="1660"/>
        </pc:sldMkLst>
      </pc:sldChg>
      <pc:sldChg chg="del">
        <pc:chgData name="Rachel Profitt" userId="33e63d03-b0ce-4cee-8a7f-3417702ed3c2" providerId="ADAL" clId="{ABE0986C-AB4A-4DD2-BA78-2853FA8C9510}" dt="2023-08-10T22:57:17.935" v="9" actId="47"/>
        <pc:sldMkLst>
          <pc:docMk/>
          <pc:sldMk cId="737538867" sldId="1804"/>
        </pc:sldMkLst>
      </pc:sldChg>
      <pc:sldChg chg="del">
        <pc:chgData name="Rachel Profitt" userId="33e63d03-b0ce-4cee-8a7f-3417702ed3c2" providerId="ADAL" clId="{ABE0986C-AB4A-4DD2-BA78-2853FA8C9510}" dt="2023-08-10T22:57:17.561" v="7" actId="47"/>
        <pc:sldMkLst>
          <pc:docMk/>
          <pc:sldMk cId="673758937" sldId="1994"/>
        </pc:sldMkLst>
      </pc:sldChg>
      <pc:sldChg chg="del">
        <pc:chgData name="Rachel Profitt" userId="33e63d03-b0ce-4cee-8a7f-3417702ed3c2" providerId="ADAL" clId="{ABE0986C-AB4A-4DD2-BA78-2853FA8C9510}" dt="2023-08-10T22:57:17.196" v="5" actId="47"/>
        <pc:sldMkLst>
          <pc:docMk/>
          <pc:sldMk cId="458529531" sldId="1995"/>
        </pc:sldMkLst>
      </pc:sldChg>
      <pc:sldChg chg="del">
        <pc:chgData name="Rachel Profitt" userId="33e63d03-b0ce-4cee-8a7f-3417702ed3c2" providerId="ADAL" clId="{ABE0986C-AB4A-4DD2-BA78-2853FA8C9510}" dt="2023-08-10T22:57:17.052" v="4" actId="47"/>
        <pc:sldMkLst>
          <pc:docMk/>
          <pc:sldMk cId="1291011522" sldId="2042"/>
        </pc:sldMkLst>
      </pc:sldChg>
      <pc:sldChg chg="del">
        <pc:chgData name="Rachel Profitt" userId="33e63d03-b0ce-4cee-8a7f-3417702ed3c2" providerId="ADAL" clId="{ABE0986C-AB4A-4DD2-BA78-2853FA8C9510}" dt="2023-08-10T22:57:16.755" v="3" actId="47"/>
        <pc:sldMkLst>
          <pc:docMk/>
          <pc:sldMk cId="2669305560" sldId="2076138207"/>
        </pc:sldMkLst>
      </pc:sldChg>
      <pc:sldChg chg="del">
        <pc:chgData name="Rachel Profitt" userId="33e63d03-b0ce-4cee-8a7f-3417702ed3c2" providerId="ADAL" clId="{ABE0986C-AB4A-4DD2-BA78-2853FA8C9510}" dt="2023-08-10T22:57:17.418" v="6" actId="47"/>
        <pc:sldMkLst>
          <pc:docMk/>
          <pc:sldMk cId="2365472309" sldId="2076138238"/>
        </pc:sldMkLst>
      </pc:sldChg>
      <pc:sldChg chg="del">
        <pc:chgData name="Rachel Profitt" userId="33e63d03-b0ce-4cee-8a7f-3417702ed3c2" providerId="ADAL" clId="{ABE0986C-AB4A-4DD2-BA78-2853FA8C9510}" dt="2023-08-10T22:57:14.737" v="1" actId="47"/>
        <pc:sldMkLst>
          <pc:docMk/>
          <pc:sldMk cId="187231817" sldId="2076138239"/>
        </pc:sldMkLst>
      </pc:sldChg>
      <pc:sldChg chg="del">
        <pc:chgData name="Rachel Profitt" userId="33e63d03-b0ce-4cee-8a7f-3417702ed3c2" providerId="ADAL" clId="{ABE0986C-AB4A-4DD2-BA78-2853FA8C9510}" dt="2023-08-10T22:57:15.639" v="2" actId="47"/>
        <pc:sldMkLst>
          <pc:docMk/>
          <pc:sldMk cId="1652376440" sldId="2076138240"/>
        </pc:sldMkLst>
      </pc:sldChg>
      <pc:sldChg chg="add del ord">
        <pc:chgData name="Rachel Profitt" userId="33e63d03-b0ce-4cee-8a7f-3417702ed3c2" providerId="ADAL" clId="{ABE0986C-AB4A-4DD2-BA78-2853FA8C9510}" dt="2023-08-10T22:58:00.642" v="19"/>
        <pc:sldMkLst>
          <pc:docMk/>
          <pc:sldMk cId="891939397" sldId="2076138245"/>
        </pc:sldMkLst>
      </pc:sldChg>
      <pc:sldChg chg="add del">
        <pc:chgData name="Rachel Profitt" userId="33e63d03-b0ce-4cee-8a7f-3417702ed3c2" providerId="ADAL" clId="{ABE0986C-AB4A-4DD2-BA78-2853FA8C9510}" dt="2023-08-10T22:57:20.097" v="13" actId="47"/>
        <pc:sldMkLst>
          <pc:docMk/>
          <pc:sldMk cId="125861274" sldId="2076138246"/>
        </pc:sldMkLst>
      </pc:sldChg>
      <pc:sldChg chg="add del ord">
        <pc:chgData name="Rachel Profitt" userId="33e63d03-b0ce-4cee-8a7f-3417702ed3c2" providerId="ADAL" clId="{ABE0986C-AB4A-4DD2-BA78-2853FA8C9510}" dt="2023-08-10T22:58:11.614" v="21" actId="20578"/>
        <pc:sldMkLst>
          <pc:docMk/>
          <pc:sldMk cId="1883277251" sldId="2076138248"/>
        </pc:sldMkLst>
      </pc:sldChg>
      <pc:sldChg chg="del">
        <pc:chgData name="Rachel Profitt" userId="33e63d03-b0ce-4cee-8a7f-3417702ed3c2" providerId="ADAL" clId="{ABE0986C-AB4A-4DD2-BA78-2853FA8C9510}" dt="2023-08-10T22:57:13.871" v="0" actId="47"/>
        <pc:sldMkLst>
          <pc:docMk/>
          <pc:sldMk cId="4061368713" sldId="2076138249"/>
        </pc:sldMkLst>
      </pc:sldChg>
    </pc:docChg>
  </pc:docChgLst>
  <pc:docChgLst>
    <pc:chgData name="Rich Black" userId="b49cc34d-059b-4351-ba76-9f03c1133ec4" providerId="ADAL" clId="{843D8AF1-22B7-4802-87D6-51D67AC90B1F}"/>
    <pc:docChg chg="addSld delSld modSld sldOrd modSection">
      <pc:chgData name="Rich Black" userId="b49cc34d-059b-4351-ba76-9f03c1133ec4" providerId="ADAL" clId="{843D8AF1-22B7-4802-87D6-51D67AC90B1F}" dt="2023-06-30T22:50:05.888" v="7"/>
      <pc:docMkLst>
        <pc:docMk/>
      </pc:docMkLst>
      <pc:sldChg chg="add del ord">
        <pc:chgData name="Rich Black" userId="b49cc34d-059b-4351-ba76-9f03c1133ec4" providerId="ADAL" clId="{843D8AF1-22B7-4802-87D6-51D67AC90B1F}" dt="2023-06-30T22:48:53.380" v="3" actId="47"/>
        <pc:sldMkLst>
          <pc:docMk/>
          <pc:sldMk cId="2559146385" sldId="2076138249"/>
        </pc:sldMkLst>
      </pc:sldChg>
      <pc:sldChg chg="add mod ord modShow">
        <pc:chgData name="Rich Black" userId="b49cc34d-059b-4351-ba76-9f03c1133ec4" providerId="ADAL" clId="{843D8AF1-22B7-4802-87D6-51D67AC90B1F}" dt="2023-06-30T22:50:05.888" v="7"/>
        <pc:sldMkLst>
          <pc:docMk/>
          <pc:sldMk cId="4061368713" sldId="2076138249"/>
        </pc:sldMkLst>
      </pc:sldChg>
    </pc:docChg>
  </pc:docChgLst>
</pc:chgInfo>
</file>

<file path=ppt/comments/modernComment_7BBF5B05_3529EA45.xml><?xml version="1.0" encoding="utf-8"?>
<p188:cmLst xmlns:a="http://schemas.openxmlformats.org/drawingml/2006/main" xmlns:r="http://schemas.openxmlformats.org/officeDocument/2006/relationships" xmlns:p188="http://schemas.microsoft.com/office/powerpoint/2018/8/main">
  <p188:cm id="{25C9D546-2DBA-495E-85D7-E3E518DFC976}" authorId="{BB7FB2C4-F4BA-51CD-E7FF-6123717ABF13}" created="2023-01-31T20:26:12.145">
    <pc:sldMkLst xmlns:pc="http://schemas.microsoft.com/office/powerpoint/2013/main/command">
      <pc:docMk/>
      <pc:sldMk cId="1461724430" sldId="2076138241"/>
    </pc:sldMkLst>
    <p188:txBody>
      <a:bodyPr/>
      <a:lstStyle/>
      <a:p>
        <a:r>
          <a:rPr lang="en-US"/>
          <a:t>This is a sample end-to-end process flow diagram for Order to cash.</a:t>
        </a:r>
      </a:p>
    </p188:txBody>
  </p188:cm>
</p188:cmLst>
</file>

<file path=ppt/comments/modernComment_7BBF5B06_7807D9A.xml><?xml version="1.0" encoding="utf-8"?>
<p188:cmLst xmlns:a="http://schemas.openxmlformats.org/drawingml/2006/main" xmlns:r="http://schemas.openxmlformats.org/officeDocument/2006/relationships" xmlns:p188="http://schemas.microsoft.com/office/powerpoint/2018/8/main">
  <p188:cm id="{BC319AD1-861D-42F3-B349-18B408525F0E}" authorId="{BB7FB2C4-F4BA-51CD-E7FF-6123717ABF13}" created="2023-01-31T20:26:54.256">
    <pc:sldMkLst xmlns:pc="http://schemas.microsoft.com/office/powerpoint/2013/main/command">
      <pc:docMk/>
      <pc:sldMk cId="1271451233" sldId="2076138244"/>
    </pc:sldMkLst>
    <p188:txBody>
      <a:bodyPr/>
      <a:lstStyle/>
      <a:p>
        <a:r>
          <a:rPr lang="en-US"/>
          <a:t>This is a sample process relationship diagram for an end-to-end process. The example shown is for Order to cash.</a:t>
        </a:r>
      </a:p>
    </p188:txBody>
  </p188:cm>
</p188: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custT="1"/>
      <dgm:spPr/>
      <dgm:t>
        <a:bodyPr/>
        <a:lstStyle/>
        <a:p>
          <a:r>
            <a:rPr lang="en-US" sz="8000" dirty="0"/>
            <a:t>Upstream processes</a:t>
          </a:r>
        </a:p>
      </dgm:t>
    </dgm:pt>
    <dgm:pt modelId="{FC2F5503-60DF-45DA-9A15-0FB7360CB0CD}" type="parTrans" cxnId="{D3859052-4B15-4925-ADC4-33BBCC58F7EA}">
      <dgm:prSet/>
      <dgm:spPr/>
      <dgm:t>
        <a:bodyPr/>
        <a:lstStyle/>
        <a:p>
          <a:endParaRPr lang="en-US" sz="2400"/>
        </a:p>
      </dgm:t>
    </dgm:pt>
    <dgm:pt modelId="{D2452B52-6217-4856-A1B3-3EC8A6E009EC}" type="sibTrans" cxnId="{D3859052-4B15-4925-ADC4-33BBCC58F7EA}">
      <dgm:prSet/>
      <dgm:spPr/>
      <dgm:t>
        <a:bodyPr/>
        <a:lstStyle/>
        <a:p>
          <a:endParaRPr lang="en-US" sz="2400"/>
        </a:p>
      </dgm:t>
    </dgm:pt>
    <dgm:pt modelId="{C7EFBDD3-5294-4D47-8846-A08B71D4A8CC}">
      <dgm:prSet phldrT="[Text]" custT="1"/>
      <dgm:spPr/>
      <dgm:t>
        <a:bodyPr/>
        <a:lstStyle/>
        <a:p>
          <a:r>
            <a:rPr lang="en-US" sz="7200" dirty="0"/>
            <a:t>Hire to retire</a:t>
          </a:r>
        </a:p>
      </dgm:t>
    </dgm:pt>
    <dgm:pt modelId="{6A95F454-7D12-4DDA-A691-A0B03E91DAE3}" type="parTrans" cxnId="{A8B45B07-14EE-422E-B011-B9695D245040}">
      <dgm:prSet/>
      <dgm:spPr/>
      <dgm:t>
        <a:bodyPr/>
        <a:lstStyle/>
        <a:p>
          <a:endParaRPr lang="en-US" sz="2400"/>
        </a:p>
      </dgm:t>
    </dgm:pt>
    <dgm:pt modelId="{A152950A-58F3-4BEF-8851-D75FA2F7FE46}" type="sibTrans" cxnId="{A8B45B07-14EE-422E-B011-B9695D245040}">
      <dgm:prSet/>
      <dgm:spPr/>
      <dgm:t>
        <a:bodyPr/>
        <a:lstStyle/>
        <a:p>
          <a:endParaRPr lang="en-US" sz="2400"/>
        </a:p>
      </dgm:t>
    </dgm:pt>
    <dgm:pt modelId="{D113DD07-8750-4A4F-83EA-0389E4597A92}">
      <dgm:prSet phldrT="[Text]" custT="1"/>
      <dgm:spPr/>
      <dgm:t>
        <a:bodyPr/>
        <a:lstStyle/>
        <a:p>
          <a:r>
            <a:rPr lang="en-US" sz="7200" dirty="0"/>
            <a:t>Downstream processes</a:t>
          </a:r>
        </a:p>
      </dgm:t>
    </dgm:pt>
    <dgm:pt modelId="{2DBB77A9-6E3E-451A-81D6-B86C7FB8A7B2}" type="parTrans" cxnId="{C84FA421-4FA3-41BE-A0CB-DEE8F5951FEC}">
      <dgm:prSet/>
      <dgm:spPr/>
      <dgm:t>
        <a:bodyPr/>
        <a:lstStyle/>
        <a:p>
          <a:endParaRPr lang="en-US" sz="2400"/>
        </a:p>
      </dgm:t>
    </dgm:pt>
    <dgm:pt modelId="{635192F0-8820-4EF9-BB7C-86B9B11DEB71}" type="sibTrans" cxnId="{C84FA421-4FA3-41BE-A0CB-DEE8F5951FEC}">
      <dgm:prSet/>
      <dgm:spPr/>
      <dgm:t>
        <a:bodyPr/>
        <a:lstStyle/>
        <a:p>
          <a:endParaRPr lang="en-US" sz="2400"/>
        </a:p>
      </dgm:t>
    </dgm:pt>
    <dgm:pt modelId="{B9D9EE7D-A1E0-4822-8947-4E6F46E206F4}">
      <dgm:prSet phldrT="[Text]" custT="1"/>
      <dgm:spPr/>
      <dgm:t>
        <a:bodyPr/>
        <a:lstStyle/>
        <a:p>
          <a:r>
            <a:rPr lang="en-US" sz="2400" dirty="0"/>
            <a:t>Acquire to dispose</a:t>
          </a:r>
        </a:p>
      </dgm:t>
    </dgm:pt>
    <dgm:pt modelId="{DDFFF02C-C650-4BCF-A174-A4642D06441A}" type="parTrans" cxnId="{9DE3C0B8-4839-4B69-B8EC-9EB84566B00E}">
      <dgm:prSet/>
      <dgm:spPr/>
      <dgm:t>
        <a:bodyPr/>
        <a:lstStyle/>
        <a:p>
          <a:endParaRPr lang="en-US" sz="2400"/>
        </a:p>
      </dgm:t>
    </dgm:pt>
    <dgm:pt modelId="{513F3FB7-8A9C-4ACB-9151-3BD80742555B}" type="sibTrans" cxnId="{9DE3C0B8-4839-4B69-B8EC-9EB84566B00E}">
      <dgm:prSet/>
      <dgm:spPr/>
      <dgm:t>
        <a:bodyPr/>
        <a:lstStyle/>
        <a:p>
          <a:endParaRPr lang="en-US" sz="2400"/>
        </a:p>
      </dgm:t>
    </dgm:pt>
    <dgm:pt modelId="{05112141-973C-4894-8126-58CE257907BC}">
      <dgm:prSet custT="1"/>
      <dgm:spPr/>
      <dgm:t>
        <a:bodyPr/>
        <a:lstStyle/>
        <a:p>
          <a:r>
            <a:rPr lang="en-US" sz="2400" dirty="0"/>
            <a:t>Pay employees </a:t>
          </a:r>
        </a:p>
      </dgm:t>
    </dgm:pt>
    <dgm:pt modelId="{FC3E0245-D67B-4CE7-91A5-97D361DA0DE4}" type="parTrans" cxnId="{51CCB85D-778E-43A2-983E-69E4355CDE1B}">
      <dgm:prSet/>
      <dgm:spPr/>
      <dgm:t>
        <a:bodyPr/>
        <a:lstStyle/>
        <a:p>
          <a:endParaRPr lang="en-US" sz="2400"/>
        </a:p>
      </dgm:t>
    </dgm:pt>
    <dgm:pt modelId="{AA66CCAE-CC0A-4480-8EC7-4E993048DE05}" type="sibTrans" cxnId="{51CCB85D-778E-43A2-983E-69E4355CDE1B}">
      <dgm:prSet/>
      <dgm:spPr/>
      <dgm:t>
        <a:bodyPr/>
        <a:lstStyle/>
        <a:p>
          <a:endParaRPr lang="en-US" sz="2400"/>
        </a:p>
      </dgm:t>
    </dgm:pt>
    <dgm:pt modelId="{6C0D6B8B-5F8A-42B0-BD97-3F8C8342FAD1}">
      <dgm:prSet custT="1"/>
      <dgm:spPr/>
      <dgm:t>
        <a:bodyPr/>
        <a:lstStyle/>
        <a:p>
          <a:r>
            <a:rPr lang="en-US" sz="2400" dirty="0"/>
            <a:t>Manage travel and expenses </a:t>
          </a:r>
        </a:p>
      </dgm:t>
    </dgm:pt>
    <dgm:pt modelId="{66A9E0AB-C696-465B-B66B-C4DB047AF977}" type="parTrans" cxnId="{43E18D73-9633-4597-B33F-F82F46BE89BC}">
      <dgm:prSet/>
      <dgm:spPr/>
      <dgm:t>
        <a:bodyPr/>
        <a:lstStyle/>
        <a:p>
          <a:endParaRPr lang="en-US" sz="2400"/>
        </a:p>
      </dgm:t>
    </dgm:pt>
    <dgm:pt modelId="{87D561A3-ED64-402B-AA66-459A891351E6}" type="sibTrans" cxnId="{43E18D73-9633-4597-B33F-F82F46BE89BC}">
      <dgm:prSet/>
      <dgm:spPr/>
      <dgm:t>
        <a:bodyPr/>
        <a:lstStyle/>
        <a:p>
          <a:endParaRPr lang="en-US" sz="2400"/>
        </a:p>
      </dgm:t>
    </dgm:pt>
    <dgm:pt modelId="{4BD810B2-742E-45CE-9344-EC7C55A4EFCC}">
      <dgm:prSet phldrT="[Text]" custT="1"/>
      <dgm:spPr/>
      <dgm:t>
        <a:bodyPr/>
        <a:lstStyle/>
        <a:p>
          <a:r>
            <a:rPr lang="en-US" sz="2400" dirty="0"/>
            <a:t>Acquire to dispose</a:t>
          </a:r>
        </a:p>
      </dgm:t>
    </dgm:pt>
    <dgm:pt modelId="{C1D4C64C-1951-4F47-A4FC-DAD32FDA5393}" type="parTrans" cxnId="{36042AEA-6804-480B-9F46-A8C29BA4F4E7}">
      <dgm:prSet/>
      <dgm:spPr/>
      <dgm:t>
        <a:bodyPr/>
        <a:lstStyle/>
        <a:p>
          <a:endParaRPr lang="en-US" sz="2400"/>
        </a:p>
      </dgm:t>
    </dgm:pt>
    <dgm:pt modelId="{5B104116-5BCF-4349-AD02-0BBA896E6E3B}" type="sibTrans" cxnId="{36042AEA-6804-480B-9F46-A8C29BA4F4E7}">
      <dgm:prSet/>
      <dgm:spPr/>
      <dgm:t>
        <a:bodyPr/>
        <a:lstStyle/>
        <a:p>
          <a:endParaRPr lang="en-US" sz="2400"/>
        </a:p>
      </dgm:t>
    </dgm:pt>
    <dgm:pt modelId="{40772E07-02CB-461C-999B-3E91AE472FB9}">
      <dgm:prSet phldrT="[Text]" custT="1"/>
      <dgm:spPr/>
      <dgm:t>
        <a:bodyPr/>
        <a:lstStyle/>
        <a:p>
          <a:r>
            <a:rPr lang="en-US" sz="2400" dirty="0"/>
            <a:t>Case to resolution</a:t>
          </a:r>
        </a:p>
      </dgm:t>
    </dgm:pt>
    <dgm:pt modelId="{B6E9669B-0305-433D-A86B-E5FAE8186871}" type="parTrans" cxnId="{8AD59F65-923D-4DB1-8949-ECBCF6BB99EE}">
      <dgm:prSet/>
      <dgm:spPr/>
      <dgm:t>
        <a:bodyPr/>
        <a:lstStyle/>
        <a:p>
          <a:endParaRPr lang="en-US"/>
        </a:p>
      </dgm:t>
    </dgm:pt>
    <dgm:pt modelId="{A3B88A98-E12B-480D-9CD1-02ACE6092CF1}" type="sibTrans" cxnId="{8AD59F65-923D-4DB1-8949-ECBCF6BB99EE}">
      <dgm:prSet/>
      <dgm:spPr/>
      <dgm:t>
        <a:bodyPr/>
        <a:lstStyle/>
        <a:p>
          <a:endParaRPr lang="en-US"/>
        </a:p>
      </dgm:t>
    </dgm:pt>
    <dgm:pt modelId="{15953F91-71E0-45DA-AEFC-E35CC5F4E2C7}">
      <dgm:prSet phldrT="[Text]" custT="1"/>
      <dgm:spPr/>
      <dgm:t>
        <a:bodyPr/>
        <a:lstStyle/>
        <a:p>
          <a:r>
            <a:rPr lang="en-US" sz="2400" dirty="0"/>
            <a:t>Forecast to plan</a:t>
          </a:r>
        </a:p>
      </dgm:t>
    </dgm:pt>
    <dgm:pt modelId="{AC7CABB9-6C52-4069-8F91-B5E734D10313}" type="parTrans" cxnId="{37A52964-6B39-4F20-BC33-FBE4762472D5}">
      <dgm:prSet/>
      <dgm:spPr/>
      <dgm:t>
        <a:bodyPr/>
        <a:lstStyle/>
        <a:p>
          <a:endParaRPr lang="en-US"/>
        </a:p>
      </dgm:t>
    </dgm:pt>
    <dgm:pt modelId="{DA7C8E2F-8D24-4BD1-A475-10E699E0737F}" type="sibTrans" cxnId="{37A52964-6B39-4F20-BC33-FBE4762472D5}">
      <dgm:prSet/>
      <dgm:spPr/>
      <dgm:t>
        <a:bodyPr/>
        <a:lstStyle/>
        <a:p>
          <a:endParaRPr lang="en-US"/>
        </a:p>
      </dgm:t>
    </dgm:pt>
    <dgm:pt modelId="{38842923-FEEE-4593-9714-CA43D1C679EC}">
      <dgm:prSet phldrT="[Text]" custT="1"/>
      <dgm:spPr/>
      <dgm:t>
        <a:bodyPr/>
        <a:lstStyle/>
        <a:p>
          <a:r>
            <a:rPr lang="en-US" sz="2400" dirty="0"/>
            <a:t>Plan to produce</a:t>
          </a:r>
        </a:p>
      </dgm:t>
    </dgm:pt>
    <dgm:pt modelId="{4A617823-253E-43CD-AE4E-127FA1E837CE}" type="parTrans" cxnId="{B2B549A8-E45A-4748-B2F8-C6D83EC7F062}">
      <dgm:prSet/>
      <dgm:spPr/>
      <dgm:t>
        <a:bodyPr/>
        <a:lstStyle/>
        <a:p>
          <a:endParaRPr lang="en-US"/>
        </a:p>
      </dgm:t>
    </dgm:pt>
    <dgm:pt modelId="{5FF2C556-6E70-4AE1-BD54-9FE40C953228}" type="sibTrans" cxnId="{B2B549A8-E45A-4748-B2F8-C6D83EC7F062}">
      <dgm:prSet/>
      <dgm:spPr/>
      <dgm:t>
        <a:bodyPr/>
        <a:lstStyle/>
        <a:p>
          <a:endParaRPr lang="en-US"/>
        </a:p>
      </dgm:t>
    </dgm:pt>
    <dgm:pt modelId="{6085C220-D9AB-465D-9855-1BE86441B4A8}">
      <dgm:prSet phldrT="[Text]" custT="1"/>
      <dgm:spPr/>
      <dgm:t>
        <a:bodyPr/>
        <a:lstStyle/>
        <a:p>
          <a:r>
            <a:rPr lang="en-US" sz="2400" dirty="0"/>
            <a:t>Procure to pay</a:t>
          </a:r>
        </a:p>
      </dgm:t>
    </dgm:pt>
    <dgm:pt modelId="{35557629-EB74-4C1C-BEA6-0C5D171E66FE}" type="parTrans" cxnId="{B2AA3EFA-10EB-4C01-9B05-AF5BC7A715FA}">
      <dgm:prSet/>
      <dgm:spPr/>
      <dgm:t>
        <a:bodyPr/>
        <a:lstStyle/>
        <a:p>
          <a:endParaRPr lang="en-US"/>
        </a:p>
      </dgm:t>
    </dgm:pt>
    <dgm:pt modelId="{87448B16-A622-45E4-A10D-BE73E53489D5}" type="sibTrans" cxnId="{B2AA3EFA-10EB-4C01-9B05-AF5BC7A715FA}">
      <dgm:prSet/>
      <dgm:spPr/>
      <dgm:t>
        <a:bodyPr/>
        <a:lstStyle/>
        <a:p>
          <a:endParaRPr lang="en-US"/>
        </a:p>
      </dgm:t>
    </dgm:pt>
    <dgm:pt modelId="{DD3EF4E5-5C5C-457B-983A-D54DD4BA0148}">
      <dgm:prSet phldrT="[Text]" custT="1"/>
      <dgm:spPr/>
      <dgm:t>
        <a:bodyPr/>
        <a:lstStyle/>
        <a:p>
          <a:r>
            <a:rPr lang="en-US" sz="2400" dirty="0"/>
            <a:t>Product and service lifecycle management</a:t>
          </a:r>
        </a:p>
      </dgm:t>
    </dgm:pt>
    <dgm:pt modelId="{6EEDC09A-9EEF-497E-8572-B033C622E277}" type="parTrans" cxnId="{9DC33B00-B85C-45E0-8DAA-EEEF69D36F6C}">
      <dgm:prSet/>
      <dgm:spPr/>
      <dgm:t>
        <a:bodyPr/>
        <a:lstStyle/>
        <a:p>
          <a:endParaRPr lang="en-US"/>
        </a:p>
      </dgm:t>
    </dgm:pt>
    <dgm:pt modelId="{15BA0081-024A-4888-BB8B-B78F92140C1D}" type="sibTrans" cxnId="{9DC33B00-B85C-45E0-8DAA-EEEF69D36F6C}">
      <dgm:prSet/>
      <dgm:spPr/>
      <dgm:t>
        <a:bodyPr/>
        <a:lstStyle/>
        <a:p>
          <a:endParaRPr lang="en-US"/>
        </a:p>
      </dgm:t>
    </dgm:pt>
    <dgm:pt modelId="{80A0A142-71DD-4D43-95FF-0DE6E1618EA2}">
      <dgm:prSet phldrT="[Text]" custT="1"/>
      <dgm:spPr/>
      <dgm:t>
        <a:bodyPr/>
        <a:lstStyle/>
        <a:p>
          <a:r>
            <a:rPr lang="en-US" sz="2400" dirty="0"/>
            <a:t>Project to profit</a:t>
          </a:r>
        </a:p>
      </dgm:t>
    </dgm:pt>
    <dgm:pt modelId="{1D1058ED-4CAD-4936-88AB-147BF7606306}" type="parTrans" cxnId="{DCF03402-A1E8-417C-B008-F1C900B739EB}">
      <dgm:prSet/>
      <dgm:spPr/>
      <dgm:t>
        <a:bodyPr/>
        <a:lstStyle/>
        <a:p>
          <a:endParaRPr lang="en-US"/>
        </a:p>
      </dgm:t>
    </dgm:pt>
    <dgm:pt modelId="{80D26276-F7B1-4D77-9D51-4539CE62452A}" type="sibTrans" cxnId="{DCF03402-A1E8-417C-B008-F1C900B739EB}">
      <dgm:prSet/>
      <dgm:spPr/>
      <dgm:t>
        <a:bodyPr/>
        <a:lstStyle/>
        <a:p>
          <a:endParaRPr lang="en-US"/>
        </a:p>
      </dgm:t>
    </dgm:pt>
    <dgm:pt modelId="{27740292-D5CE-421F-B956-05F345C40EFC}">
      <dgm:prSet phldrT="[Text]" custT="1"/>
      <dgm:spPr/>
      <dgm:t>
        <a:bodyPr/>
        <a:lstStyle/>
        <a:p>
          <a:r>
            <a:rPr lang="en-US" sz="2400" dirty="0"/>
            <a:t>Record to report</a:t>
          </a:r>
        </a:p>
      </dgm:t>
    </dgm:pt>
    <dgm:pt modelId="{6E99601E-6431-4882-833A-F3E5502CD2AB}" type="parTrans" cxnId="{548C4EB3-4E9B-465D-B519-5603D47077DD}">
      <dgm:prSet/>
      <dgm:spPr/>
      <dgm:t>
        <a:bodyPr/>
        <a:lstStyle/>
        <a:p>
          <a:endParaRPr lang="en-US"/>
        </a:p>
      </dgm:t>
    </dgm:pt>
    <dgm:pt modelId="{2E7DF1DF-1853-4EF9-AF7E-78C551CEA3CC}" type="sibTrans" cxnId="{548C4EB3-4E9B-465D-B519-5603D47077DD}">
      <dgm:prSet/>
      <dgm:spPr/>
      <dgm:t>
        <a:bodyPr/>
        <a:lstStyle/>
        <a:p>
          <a:endParaRPr lang="en-US"/>
        </a:p>
      </dgm:t>
    </dgm:pt>
    <dgm:pt modelId="{C62AF7E7-896D-4909-A10A-67F9E01FBAB0}">
      <dgm:prSet phldrT="[Text]" custT="1"/>
      <dgm:spPr/>
      <dgm:t>
        <a:bodyPr/>
        <a:lstStyle/>
        <a:p>
          <a:r>
            <a:rPr lang="en-US" sz="2400" dirty="0"/>
            <a:t>Service to cash</a:t>
          </a:r>
        </a:p>
      </dgm:t>
    </dgm:pt>
    <dgm:pt modelId="{5C4B537B-DFF6-40AC-B380-A4319929285C}" type="parTrans" cxnId="{789BB3AF-EE3B-4709-B57B-FF3E998DA60D}">
      <dgm:prSet/>
      <dgm:spPr/>
      <dgm:t>
        <a:bodyPr/>
        <a:lstStyle/>
        <a:p>
          <a:endParaRPr lang="en-US"/>
        </a:p>
      </dgm:t>
    </dgm:pt>
    <dgm:pt modelId="{3F069F87-635A-4E27-B451-B73D85097C5A}" type="sibTrans" cxnId="{789BB3AF-EE3B-4709-B57B-FF3E998DA60D}">
      <dgm:prSet/>
      <dgm:spPr/>
      <dgm:t>
        <a:bodyPr/>
        <a:lstStyle/>
        <a:p>
          <a:endParaRPr lang="en-US"/>
        </a:p>
      </dgm:t>
    </dgm:pt>
    <dgm:pt modelId="{87859E97-EAAC-420E-869F-B67D5A3555E5}">
      <dgm:prSet phldrT="[Text]"/>
      <dgm:spPr/>
      <dgm:t>
        <a:bodyPr/>
        <a:lstStyle/>
        <a:p>
          <a:r>
            <a:rPr lang="en-US" dirty="0"/>
            <a:t>Case to resolution</a:t>
          </a:r>
        </a:p>
      </dgm:t>
    </dgm:pt>
    <dgm:pt modelId="{390F52CF-EE5E-498C-92D8-D288E3908DD1}" type="parTrans" cxnId="{77F8CDB0-F234-4A70-983A-C3B554910A56}">
      <dgm:prSet/>
      <dgm:spPr/>
      <dgm:t>
        <a:bodyPr/>
        <a:lstStyle/>
        <a:p>
          <a:endParaRPr lang="en-US"/>
        </a:p>
      </dgm:t>
    </dgm:pt>
    <dgm:pt modelId="{FA60C129-E031-4E96-B2A2-13EB541D9AB5}" type="sibTrans" cxnId="{77F8CDB0-F234-4A70-983A-C3B554910A56}">
      <dgm:prSet/>
      <dgm:spPr/>
      <dgm:t>
        <a:bodyPr/>
        <a:lstStyle/>
        <a:p>
          <a:endParaRPr lang="en-US"/>
        </a:p>
      </dgm:t>
    </dgm:pt>
    <dgm:pt modelId="{C862F495-D04F-432D-A478-FE118317626E}">
      <dgm:prSet phldrT="[Text]"/>
      <dgm:spPr/>
      <dgm:t>
        <a:bodyPr/>
        <a:lstStyle/>
        <a:p>
          <a:r>
            <a:rPr lang="en-US" dirty="0"/>
            <a:t>Forecast to plan</a:t>
          </a:r>
        </a:p>
      </dgm:t>
    </dgm:pt>
    <dgm:pt modelId="{86B2DA53-B51D-4D63-B75D-B9EF3917C7AB}" type="parTrans" cxnId="{B2985F54-1B59-40E7-B73F-4158B3068D98}">
      <dgm:prSet/>
      <dgm:spPr/>
      <dgm:t>
        <a:bodyPr/>
        <a:lstStyle/>
        <a:p>
          <a:endParaRPr lang="en-US"/>
        </a:p>
      </dgm:t>
    </dgm:pt>
    <dgm:pt modelId="{4AD2D571-E0A9-4C92-A567-A2CCAD1AA049}" type="sibTrans" cxnId="{B2985F54-1B59-40E7-B73F-4158B3068D98}">
      <dgm:prSet/>
      <dgm:spPr/>
      <dgm:t>
        <a:bodyPr/>
        <a:lstStyle/>
        <a:p>
          <a:endParaRPr lang="en-US"/>
        </a:p>
      </dgm:t>
    </dgm:pt>
    <dgm:pt modelId="{846D217A-E7F4-4BE6-8BF8-FE8EA61BC36B}">
      <dgm:prSet phldrT="[Text]"/>
      <dgm:spPr/>
      <dgm:t>
        <a:bodyPr/>
        <a:lstStyle/>
        <a:p>
          <a:r>
            <a:rPr lang="en-US" dirty="0"/>
            <a:t>Inventory to deliver</a:t>
          </a:r>
        </a:p>
      </dgm:t>
    </dgm:pt>
    <dgm:pt modelId="{9150CB54-CAB0-4C8D-8EAF-1A515D99B216}" type="parTrans" cxnId="{52346C9B-DF5A-49AB-BB6B-1F19DEC3C648}">
      <dgm:prSet/>
      <dgm:spPr/>
      <dgm:t>
        <a:bodyPr/>
        <a:lstStyle/>
        <a:p>
          <a:endParaRPr lang="en-US"/>
        </a:p>
      </dgm:t>
    </dgm:pt>
    <dgm:pt modelId="{712609CB-B608-4A88-B7FD-EA7C9BDE97E3}" type="sibTrans" cxnId="{52346C9B-DF5A-49AB-BB6B-1F19DEC3C648}">
      <dgm:prSet/>
      <dgm:spPr/>
      <dgm:t>
        <a:bodyPr/>
        <a:lstStyle/>
        <a:p>
          <a:endParaRPr lang="en-US"/>
        </a:p>
      </dgm:t>
    </dgm:pt>
    <dgm:pt modelId="{CCB4B6CB-DC0A-460D-B680-FB3CD7BCC556}">
      <dgm:prSet phldrT="[Text]"/>
      <dgm:spPr/>
      <dgm:t>
        <a:bodyPr/>
        <a:lstStyle/>
        <a:p>
          <a:r>
            <a:rPr lang="en-US" dirty="0"/>
            <a:t>Order to cash</a:t>
          </a:r>
        </a:p>
      </dgm:t>
    </dgm:pt>
    <dgm:pt modelId="{6DB852BD-33C2-48B0-82DB-6F37BA3AB7C4}" type="parTrans" cxnId="{C10467EE-8442-4B17-A3F0-28D44F0221FB}">
      <dgm:prSet/>
      <dgm:spPr/>
      <dgm:t>
        <a:bodyPr/>
        <a:lstStyle/>
        <a:p>
          <a:endParaRPr lang="en-US"/>
        </a:p>
      </dgm:t>
    </dgm:pt>
    <dgm:pt modelId="{56460DA8-894C-4556-9EB7-DB4C48BBC079}" type="sibTrans" cxnId="{C10467EE-8442-4B17-A3F0-28D44F0221FB}">
      <dgm:prSet/>
      <dgm:spPr/>
      <dgm:t>
        <a:bodyPr/>
        <a:lstStyle/>
        <a:p>
          <a:endParaRPr lang="en-US"/>
        </a:p>
      </dgm:t>
    </dgm:pt>
    <dgm:pt modelId="{240AFF8B-E7B8-4FF9-BB5B-899D7B321C05}">
      <dgm:prSet phldrT="[Text]"/>
      <dgm:spPr/>
      <dgm:t>
        <a:bodyPr/>
        <a:lstStyle/>
        <a:p>
          <a:r>
            <a:rPr lang="en-US" dirty="0"/>
            <a:t>Plan to produce</a:t>
          </a:r>
        </a:p>
      </dgm:t>
    </dgm:pt>
    <dgm:pt modelId="{D1E8FBC7-90E5-41F9-88EF-9B1086A0D5F8}" type="parTrans" cxnId="{0F0811D4-6945-4708-B193-43C1EE834709}">
      <dgm:prSet/>
      <dgm:spPr/>
      <dgm:t>
        <a:bodyPr/>
        <a:lstStyle/>
        <a:p>
          <a:endParaRPr lang="en-US"/>
        </a:p>
      </dgm:t>
    </dgm:pt>
    <dgm:pt modelId="{42741C45-902C-47A3-840C-AF0E5CDFAB0C}" type="sibTrans" cxnId="{0F0811D4-6945-4708-B193-43C1EE834709}">
      <dgm:prSet/>
      <dgm:spPr/>
      <dgm:t>
        <a:bodyPr/>
        <a:lstStyle/>
        <a:p>
          <a:endParaRPr lang="en-US"/>
        </a:p>
      </dgm:t>
    </dgm:pt>
    <dgm:pt modelId="{203D7FA3-0FA3-4B33-9CC9-719B286865E8}">
      <dgm:prSet phldrT="[Text]"/>
      <dgm:spPr/>
      <dgm:t>
        <a:bodyPr/>
        <a:lstStyle/>
        <a:p>
          <a:r>
            <a:rPr lang="en-US" dirty="0"/>
            <a:t>Procure to pay</a:t>
          </a:r>
        </a:p>
      </dgm:t>
    </dgm:pt>
    <dgm:pt modelId="{FF7863CD-CAA5-4B77-9101-2F2AE74CD667}" type="parTrans" cxnId="{73A9D5FC-06D7-49F8-BFE9-28435324634F}">
      <dgm:prSet/>
      <dgm:spPr/>
      <dgm:t>
        <a:bodyPr/>
        <a:lstStyle/>
        <a:p>
          <a:endParaRPr lang="en-US"/>
        </a:p>
      </dgm:t>
    </dgm:pt>
    <dgm:pt modelId="{39DD6F42-387B-4990-A073-7F957D9ABC8B}" type="sibTrans" cxnId="{73A9D5FC-06D7-49F8-BFE9-28435324634F}">
      <dgm:prSet/>
      <dgm:spPr/>
      <dgm:t>
        <a:bodyPr/>
        <a:lstStyle/>
        <a:p>
          <a:endParaRPr lang="en-US"/>
        </a:p>
      </dgm:t>
    </dgm:pt>
    <dgm:pt modelId="{93600891-EB76-477D-8A4E-635DA6FB1C24}">
      <dgm:prSet phldrT="[Text]"/>
      <dgm:spPr/>
      <dgm:t>
        <a:bodyPr/>
        <a:lstStyle/>
        <a:p>
          <a:r>
            <a:rPr lang="en-US" dirty="0"/>
            <a:t>Product and service lifecycle management</a:t>
          </a:r>
        </a:p>
      </dgm:t>
    </dgm:pt>
    <dgm:pt modelId="{37032083-8D50-4FE2-9F23-72BAB292FE76}" type="parTrans" cxnId="{02D57482-CCD5-4327-962C-257C509151E0}">
      <dgm:prSet/>
      <dgm:spPr/>
      <dgm:t>
        <a:bodyPr/>
        <a:lstStyle/>
        <a:p>
          <a:endParaRPr lang="en-US"/>
        </a:p>
      </dgm:t>
    </dgm:pt>
    <dgm:pt modelId="{D71BA6F9-E7C7-4D72-B4BE-0D57FBF76AC7}" type="sibTrans" cxnId="{02D57482-CCD5-4327-962C-257C509151E0}">
      <dgm:prSet/>
      <dgm:spPr/>
      <dgm:t>
        <a:bodyPr/>
        <a:lstStyle/>
        <a:p>
          <a:endParaRPr lang="en-US"/>
        </a:p>
      </dgm:t>
    </dgm:pt>
    <dgm:pt modelId="{7F2BE0D3-21E8-428E-B1EC-39C12BE51512}">
      <dgm:prSet phldrT="[Text]"/>
      <dgm:spPr/>
      <dgm:t>
        <a:bodyPr/>
        <a:lstStyle/>
        <a:p>
          <a:r>
            <a:rPr lang="en-US" dirty="0"/>
            <a:t>Project to profit</a:t>
          </a:r>
        </a:p>
      </dgm:t>
    </dgm:pt>
    <dgm:pt modelId="{F7D7300F-3BCC-48E1-910E-A7D779D90CB4}" type="parTrans" cxnId="{AC0E02A8-EBBC-4E40-BE0B-185A8449BD45}">
      <dgm:prSet/>
      <dgm:spPr/>
      <dgm:t>
        <a:bodyPr/>
        <a:lstStyle/>
        <a:p>
          <a:endParaRPr lang="en-US"/>
        </a:p>
      </dgm:t>
    </dgm:pt>
    <dgm:pt modelId="{B01865F3-3F2E-44C5-8559-D8928CD4A055}" type="sibTrans" cxnId="{AC0E02A8-EBBC-4E40-BE0B-185A8449BD45}">
      <dgm:prSet/>
      <dgm:spPr/>
      <dgm:t>
        <a:bodyPr/>
        <a:lstStyle/>
        <a:p>
          <a:endParaRPr lang="en-US"/>
        </a:p>
      </dgm:t>
    </dgm:pt>
    <dgm:pt modelId="{79628FCB-2B88-42BF-A4E7-8A85DF13F894}">
      <dgm:prSet phldrT="[Text]"/>
      <dgm:spPr/>
      <dgm:t>
        <a:bodyPr/>
        <a:lstStyle/>
        <a:p>
          <a:r>
            <a:rPr lang="en-US" dirty="0"/>
            <a:t>Record to report</a:t>
          </a:r>
        </a:p>
      </dgm:t>
    </dgm:pt>
    <dgm:pt modelId="{27FCCBD7-EEDB-45E1-B45B-3BD22565C447}" type="parTrans" cxnId="{A53A4E83-A246-4C96-A4BB-538E512C865F}">
      <dgm:prSet/>
      <dgm:spPr/>
      <dgm:t>
        <a:bodyPr/>
        <a:lstStyle/>
        <a:p>
          <a:endParaRPr lang="en-US"/>
        </a:p>
      </dgm:t>
    </dgm:pt>
    <dgm:pt modelId="{DB5237F9-C44F-4119-80D5-8EECF6E50F74}" type="sibTrans" cxnId="{A53A4E83-A246-4C96-A4BB-538E512C865F}">
      <dgm:prSet/>
      <dgm:spPr/>
      <dgm:t>
        <a:bodyPr/>
        <a:lstStyle/>
        <a:p>
          <a:endParaRPr lang="en-US"/>
        </a:p>
      </dgm:t>
    </dgm:pt>
    <dgm:pt modelId="{D5C325F7-600F-4CF8-AF6F-B5AE8AFAEA23}">
      <dgm:prSet phldrT="[Text]"/>
      <dgm:spPr/>
      <dgm:t>
        <a:bodyPr/>
        <a:lstStyle/>
        <a:p>
          <a:r>
            <a:rPr lang="en-US" dirty="0"/>
            <a:t>Service to cash</a:t>
          </a:r>
        </a:p>
      </dgm:t>
    </dgm:pt>
    <dgm:pt modelId="{2ADC0931-AA7A-4320-908B-1046BC17E821}" type="parTrans" cxnId="{115A4C2E-D6A9-4F7F-89EF-69451AA56CD5}">
      <dgm:prSet/>
      <dgm:spPr/>
      <dgm:t>
        <a:bodyPr/>
        <a:lstStyle/>
        <a:p>
          <a:endParaRPr lang="en-US"/>
        </a:p>
      </dgm:t>
    </dgm:pt>
    <dgm:pt modelId="{45AADDCA-7C71-411A-BF06-4A50940F47DA}" type="sibTrans" cxnId="{115A4C2E-D6A9-4F7F-89EF-69451AA56CD5}">
      <dgm:prSet/>
      <dgm:spPr/>
      <dgm:t>
        <a:bodyPr/>
        <a:lstStyle/>
        <a:p>
          <a:endParaRPr lang="en-US"/>
        </a:p>
      </dgm:t>
    </dgm:pt>
    <dgm:pt modelId="{C59C26E0-B0F5-4663-BA4F-9F04FDF66B5F}">
      <dgm:prSet custT="1"/>
      <dgm:spPr/>
      <dgm:t>
        <a:bodyPr/>
        <a:lstStyle/>
        <a:p>
          <a:r>
            <a:rPr lang="en-US" sz="2400" dirty="0"/>
            <a:t>Plan and recruit your workforce</a:t>
          </a:r>
        </a:p>
      </dgm:t>
    </dgm:pt>
    <dgm:pt modelId="{687B93F2-3BFB-4DD3-AD6B-C58A3E1FA624}" type="parTrans" cxnId="{9B9E6C0F-F1FC-4A36-B2CA-E41725C97C23}">
      <dgm:prSet/>
      <dgm:spPr/>
      <dgm:t>
        <a:bodyPr/>
        <a:lstStyle/>
        <a:p>
          <a:endParaRPr lang="en-US"/>
        </a:p>
      </dgm:t>
    </dgm:pt>
    <dgm:pt modelId="{6C97E626-D7F3-4838-A28B-0B47557A5F2A}" type="sibTrans" cxnId="{9B9E6C0F-F1FC-4A36-B2CA-E41725C97C23}">
      <dgm:prSet/>
      <dgm:spPr/>
      <dgm:t>
        <a:bodyPr/>
        <a:lstStyle/>
        <a:p>
          <a:endParaRPr lang="en-US"/>
        </a:p>
      </dgm:t>
    </dgm:pt>
    <dgm:pt modelId="{3352840D-0404-404B-9F9E-847AFEF3C1F2}">
      <dgm:prSet custT="1"/>
      <dgm:spPr/>
      <dgm:t>
        <a:bodyPr/>
        <a:lstStyle/>
        <a:p>
          <a:r>
            <a:rPr lang="en-US" sz="2400" dirty="0"/>
            <a:t>Onboard and manage the employee lifecycle</a:t>
          </a:r>
        </a:p>
      </dgm:t>
    </dgm:pt>
    <dgm:pt modelId="{220EB609-5C7A-4A64-B6E7-8B3D475ABA85}" type="parTrans" cxnId="{8A870D0C-EA42-4752-B513-708BAFD70F6A}">
      <dgm:prSet/>
      <dgm:spPr/>
      <dgm:t>
        <a:bodyPr/>
        <a:lstStyle/>
        <a:p>
          <a:endParaRPr lang="en-US"/>
        </a:p>
      </dgm:t>
    </dgm:pt>
    <dgm:pt modelId="{8C36A3D4-79CF-4581-BC0A-C4C7740638EC}" type="sibTrans" cxnId="{8A870D0C-EA42-4752-B513-708BAFD70F6A}">
      <dgm:prSet/>
      <dgm:spPr/>
      <dgm:t>
        <a:bodyPr/>
        <a:lstStyle/>
        <a:p>
          <a:endParaRPr lang="en-US"/>
        </a:p>
      </dgm:t>
    </dgm:pt>
    <dgm:pt modelId="{2AD82D09-0BBA-4A30-945E-4F47EF8ED57E}">
      <dgm:prSet custT="1"/>
      <dgm:spPr/>
      <dgm:t>
        <a:bodyPr/>
        <a:lstStyle/>
        <a:p>
          <a:r>
            <a:rPr lang="en-US" sz="2400" dirty="0"/>
            <a:t>Manage employee performance and growth</a:t>
          </a:r>
        </a:p>
      </dgm:t>
    </dgm:pt>
    <dgm:pt modelId="{C0DC37D5-EEBB-4744-B273-94F9F90B36A9}" type="parTrans" cxnId="{171A22E9-86FA-4325-A1AA-DAC202B9B5E7}">
      <dgm:prSet/>
      <dgm:spPr/>
      <dgm:t>
        <a:bodyPr/>
        <a:lstStyle/>
        <a:p>
          <a:endParaRPr lang="en-US"/>
        </a:p>
      </dgm:t>
    </dgm:pt>
    <dgm:pt modelId="{2A190E18-C360-4125-9D6B-DDBFB072546F}" type="sibTrans" cxnId="{171A22E9-86FA-4325-A1AA-DAC202B9B5E7}">
      <dgm:prSet/>
      <dgm:spPr/>
      <dgm:t>
        <a:bodyPr/>
        <a:lstStyle/>
        <a:p>
          <a:endParaRPr lang="en-US"/>
        </a:p>
      </dgm:t>
    </dgm:pt>
    <dgm:pt modelId="{7873D8EA-7C72-4632-8541-F67F10EF9428}">
      <dgm:prSet custT="1"/>
      <dgm:spPr/>
      <dgm:t>
        <a:bodyPr/>
        <a:lstStyle/>
        <a:p>
          <a:r>
            <a:rPr lang="en-US" sz="2400" dirty="0"/>
            <a:t>Manage occupational health and safety</a:t>
          </a:r>
        </a:p>
      </dgm:t>
    </dgm:pt>
    <dgm:pt modelId="{D9330242-0AED-48DA-9DB1-455F0FF639A6}" type="parTrans" cxnId="{28A2CDAD-4450-4B20-ABF4-8063FFE9CDC3}">
      <dgm:prSet/>
      <dgm:spPr/>
      <dgm:t>
        <a:bodyPr/>
        <a:lstStyle/>
        <a:p>
          <a:endParaRPr lang="en-US"/>
        </a:p>
      </dgm:t>
    </dgm:pt>
    <dgm:pt modelId="{758E273C-D623-44EC-B927-F73E63CBB7EC}" type="sibTrans" cxnId="{28A2CDAD-4450-4B20-ABF4-8063FFE9CDC3}">
      <dgm:prSet/>
      <dgm:spPr/>
      <dgm:t>
        <a:bodyPr/>
        <a:lstStyle/>
        <a:p>
          <a:endParaRPr lang="en-US"/>
        </a:p>
      </dgm:t>
    </dgm:pt>
    <dgm:pt modelId="{48D03602-3B8F-440B-9469-0B94C543DD4B}">
      <dgm:prSet custT="1"/>
      <dgm:spPr/>
      <dgm:t>
        <a:bodyPr/>
        <a:lstStyle/>
        <a:p>
          <a:r>
            <a:rPr lang="en-US" sz="2400" dirty="0"/>
            <a:t>Administer employee and manager requests</a:t>
          </a:r>
        </a:p>
      </dgm:t>
    </dgm:pt>
    <dgm:pt modelId="{65555BDA-B5EA-42C3-897A-36122AE70719}" type="parTrans" cxnId="{1C1DB5B2-8972-447D-B743-F3537CBDC0D7}">
      <dgm:prSet/>
      <dgm:spPr/>
      <dgm:t>
        <a:bodyPr/>
        <a:lstStyle/>
        <a:p>
          <a:endParaRPr lang="en-US"/>
        </a:p>
      </dgm:t>
    </dgm:pt>
    <dgm:pt modelId="{A0A8303C-3309-4CBC-A281-B9E6E926580E}" type="sibTrans" cxnId="{1C1DB5B2-8972-447D-B743-F3537CBDC0D7}">
      <dgm:prSet/>
      <dgm:spPr/>
      <dgm:t>
        <a:bodyPr/>
        <a:lstStyle/>
        <a:p>
          <a:endParaRPr lang="en-US"/>
        </a:p>
      </dgm:t>
    </dgm:pt>
    <dgm:pt modelId="{F9CF9483-6E30-41D5-A196-967BE0D92F3F}">
      <dgm:prSet custT="1"/>
      <dgm:spPr/>
      <dgm:t>
        <a:bodyPr/>
        <a:lstStyle/>
        <a:p>
          <a:r>
            <a:rPr lang="en-US" sz="2400" dirty="0"/>
            <a:t>Manage employee benefits and compensation</a:t>
          </a:r>
        </a:p>
      </dgm:t>
    </dgm:pt>
    <dgm:pt modelId="{BB509B39-E582-40FA-BE62-4CEAEAFA026C}" type="parTrans" cxnId="{68F5D274-9C20-41DD-89E5-F3C24DB175C8}">
      <dgm:prSet/>
      <dgm:spPr/>
      <dgm:t>
        <a:bodyPr/>
        <a:lstStyle/>
        <a:p>
          <a:endParaRPr lang="en-US"/>
        </a:p>
      </dgm:t>
    </dgm:pt>
    <dgm:pt modelId="{404D28C2-AA03-498B-96AC-89BF73B0881F}" type="sibTrans" cxnId="{68F5D274-9C20-41DD-89E5-F3C24DB175C8}">
      <dgm:prSet/>
      <dgm:spPr/>
      <dgm:t>
        <a:bodyPr/>
        <a:lstStyle/>
        <a:p>
          <a:endParaRPr lang="en-US"/>
        </a:p>
      </dgm:t>
    </dgm:pt>
    <dgm:pt modelId="{11F9A927-D350-49BE-982D-A00A1D3DD93A}">
      <dgm:prSet custT="1"/>
      <dgm:spPr/>
      <dgm:t>
        <a:bodyPr/>
        <a:lstStyle/>
        <a:p>
          <a:r>
            <a:rPr lang="en-US" sz="2400" dirty="0"/>
            <a:t>Manage employee time and attendance</a:t>
          </a:r>
        </a:p>
      </dgm:t>
    </dgm:pt>
    <dgm:pt modelId="{72222B22-5DC9-4895-B1CA-7B35AA919F36}" type="parTrans" cxnId="{7C5CF69A-56B9-4F24-8BA1-C0171BB6937B}">
      <dgm:prSet/>
      <dgm:spPr/>
      <dgm:t>
        <a:bodyPr/>
        <a:lstStyle/>
        <a:p>
          <a:endParaRPr lang="en-US"/>
        </a:p>
      </dgm:t>
    </dgm:pt>
    <dgm:pt modelId="{D1211CC4-310E-403E-B840-DB6C8B522F49}" type="sibTrans" cxnId="{7C5CF69A-56B9-4F24-8BA1-C0171BB6937B}">
      <dgm:prSet/>
      <dgm:spPr/>
      <dgm:t>
        <a:bodyPr/>
        <a:lstStyle/>
        <a:p>
          <a:endParaRPr lang="en-US"/>
        </a:p>
      </dgm:t>
    </dgm:pt>
    <dgm:pt modelId="{32C424A1-71B9-476A-B327-944C23F9D491}">
      <dgm:prSet phldrT="[Text]" custT="1"/>
      <dgm:spPr/>
      <dgm:t>
        <a:bodyPr/>
        <a:lstStyle/>
        <a:p>
          <a:r>
            <a:rPr lang="en-US" sz="2400"/>
            <a:t>Order to cash</a:t>
          </a:r>
          <a:endParaRPr lang="en-US" sz="2400" dirty="0"/>
        </a:p>
      </dgm:t>
    </dgm:pt>
    <dgm:pt modelId="{576D2E7F-464D-47CC-A88D-B8EA256C214C}" type="parTrans" cxnId="{029A397C-6A4B-44E1-A389-9A046600E368}">
      <dgm:prSet/>
      <dgm:spPr/>
      <dgm:t>
        <a:bodyPr/>
        <a:lstStyle/>
        <a:p>
          <a:endParaRPr lang="en-US"/>
        </a:p>
      </dgm:t>
    </dgm:pt>
    <dgm:pt modelId="{68119ABC-8AEF-41CF-9CF1-5AC8E3EED485}" type="sibTrans" cxnId="{029A397C-6A4B-44E1-A389-9A046600E368}">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54F1DE13-A77D-41ED-9A21-719A49794EF8}" type="pres">
      <dgm:prSet presAssocID="{4BD810B2-742E-45CE-9344-EC7C55A4EFCC}" presName="childNode" presStyleLbl="node1" presStyleIdx="0" presStyleCnt="30">
        <dgm:presLayoutVars>
          <dgm:bulletEnabled val="1"/>
        </dgm:presLayoutVars>
      </dgm:prSet>
      <dgm:spPr/>
    </dgm:pt>
    <dgm:pt modelId="{85874F95-D3BD-4EA0-ADC7-8CBE1876DD4A}" type="pres">
      <dgm:prSet presAssocID="{4BD810B2-742E-45CE-9344-EC7C55A4EFCC}" presName="aSpace2" presStyleCnt="0"/>
      <dgm:spPr/>
    </dgm:pt>
    <dgm:pt modelId="{68F6C712-4D3D-44DB-AD16-6AE89D2F0016}" type="pres">
      <dgm:prSet presAssocID="{40772E07-02CB-461C-999B-3E91AE472FB9}" presName="childNode" presStyleLbl="node1" presStyleIdx="1" presStyleCnt="30">
        <dgm:presLayoutVars>
          <dgm:bulletEnabled val="1"/>
        </dgm:presLayoutVars>
      </dgm:prSet>
      <dgm:spPr/>
    </dgm:pt>
    <dgm:pt modelId="{B9C4F205-474B-4E75-97F0-FF8B0C57A534}" type="pres">
      <dgm:prSet presAssocID="{40772E07-02CB-461C-999B-3E91AE472FB9}" presName="aSpace2" presStyleCnt="0"/>
      <dgm:spPr/>
    </dgm:pt>
    <dgm:pt modelId="{A2E8EFDE-AC50-43F0-9F7D-88F1DF3AF370}" type="pres">
      <dgm:prSet presAssocID="{15953F91-71E0-45DA-AEFC-E35CC5F4E2C7}" presName="childNode" presStyleLbl="node1" presStyleIdx="2" presStyleCnt="30">
        <dgm:presLayoutVars>
          <dgm:bulletEnabled val="1"/>
        </dgm:presLayoutVars>
      </dgm:prSet>
      <dgm:spPr/>
    </dgm:pt>
    <dgm:pt modelId="{18E79582-7C37-4B04-B7B2-DF5F9DA6182F}" type="pres">
      <dgm:prSet presAssocID="{15953F91-71E0-45DA-AEFC-E35CC5F4E2C7}" presName="aSpace2" presStyleCnt="0"/>
      <dgm:spPr/>
    </dgm:pt>
    <dgm:pt modelId="{F47C4380-1B15-494F-AC88-A42109A5B027}" type="pres">
      <dgm:prSet presAssocID="{32C424A1-71B9-476A-B327-944C23F9D491}" presName="childNode" presStyleLbl="node1" presStyleIdx="3" presStyleCnt="30">
        <dgm:presLayoutVars>
          <dgm:bulletEnabled val="1"/>
        </dgm:presLayoutVars>
      </dgm:prSet>
      <dgm:spPr/>
    </dgm:pt>
    <dgm:pt modelId="{D2F38414-605B-4BA6-93C0-D9B52A2493D0}" type="pres">
      <dgm:prSet presAssocID="{32C424A1-71B9-476A-B327-944C23F9D491}" presName="aSpace2" presStyleCnt="0"/>
      <dgm:spPr/>
    </dgm:pt>
    <dgm:pt modelId="{80F6ADCC-B380-4BB9-87BF-F825DE81415F}" type="pres">
      <dgm:prSet presAssocID="{38842923-FEEE-4593-9714-CA43D1C679EC}" presName="childNode" presStyleLbl="node1" presStyleIdx="4" presStyleCnt="30">
        <dgm:presLayoutVars>
          <dgm:bulletEnabled val="1"/>
        </dgm:presLayoutVars>
      </dgm:prSet>
      <dgm:spPr/>
    </dgm:pt>
    <dgm:pt modelId="{1FAB4147-1348-41F0-AED4-DFBA1CA78604}" type="pres">
      <dgm:prSet presAssocID="{38842923-FEEE-4593-9714-CA43D1C679EC}" presName="aSpace2" presStyleCnt="0"/>
      <dgm:spPr/>
    </dgm:pt>
    <dgm:pt modelId="{3D892BC2-5D60-4EDF-82B8-33B84F4876C8}" type="pres">
      <dgm:prSet presAssocID="{6085C220-D9AB-465D-9855-1BE86441B4A8}" presName="childNode" presStyleLbl="node1" presStyleIdx="5" presStyleCnt="30">
        <dgm:presLayoutVars>
          <dgm:bulletEnabled val="1"/>
        </dgm:presLayoutVars>
      </dgm:prSet>
      <dgm:spPr/>
    </dgm:pt>
    <dgm:pt modelId="{270B33C1-ECEE-465F-A284-6B24A0B89225}" type="pres">
      <dgm:prSet presAssocID="{6085C220-D9AB-465D-9855-1BE86441B4A8}" presName="aSpace2" presStyleCnt="0"/>
      <dgm:spPr/>
    </dgm:pt>
    <dgm:pt modelId="{F28C4931-B4FD-47EC-946E-80395EB756BC}" type="pres">
      <dgm:prSet presAssocID="{DD3EF4E5-5C5C-457B-983A-D54DD4BA0148}" presName="childNode" presStyleLbl="node1" presStyleIdx="6" presStyleCnt="30">
        <dgm:presLayoutVars>
          <dgm:bulletEnabled val="1"/>
        </dgm:presLayoutVars>
      </dgm:prSet>
      <dgm:spPr/>
    </dgm:pt>
    <dgm:pt modelId="{E6A158F5-95D0-4532-85C9-66245BA11078}" type="pres">
      <dgm:prSet presAssocID="{DD3EF4E5-5C5C-457B-983A-D54DD4BA0148}" presName="aSpace2" presStyleCnt="0"/>
      <dgm:spPr/>
    </dgm:pt>
    <dgm:pt modelId="{4921721F-4467-42CB-80B9-4B9FA1C52AA1}" type="pres">
      <dgm:prSet presAssocID="{80A0A142-71DD-4D43-95FF-0DE6E1618EA2}" presName="childNode" presStyleLbl="node1" presStyleIdx="7" presStyleCnt="30">
        <dgm:presLayoutVars>
          <dgm:bulletEnabled val="1"/>
        </dgm:presLayoutVars>
      </dgm:prSet>
      <dgm:spPr/>
    </dgm:pt>
    <dgm:pt modelId="{2593F6D8-276F-4925-9BF9-0942A79AF08A}" type="pres">
      <dgm:prSet presAssocID="{80A0A142-71DD-4D43-95FF-0DE6E1618EA2}" presName="aSpace2" presStyleCnt="0"/>
      <dgm:spPr/>
    </dgm:pt>
    <dgm:pt modelId="{1BB94DBA-16AE-4EB2-A575-2BD10695A7A8}" type="pres">
      <dgm:prSet presAssocID="{27740292-D5CE-421F-B956-05F345C40EFC}" presName="childNode" presStyleLbl="node1" presStyleIdx="8" presStyleCnt="30">
        <dgm:presLayoutVars>
          <dgm:bulletEnabled val="1"/>
        </dgm:presLayoutVars>
      </dgm:prSet>
      <dgm:spPr/>
    </dgm:pt>
    <dgm:pt modelId="{DEF8BE47-AD3C-481A-B321-DEA239AEEDA5}" type="pres">
      <dgm:prSet presAssocID="{27740292-D5CE-421F-B956-05F345C40EFC}" presName="aSpace2" presStyleCnt="0"/>
      <dgm:spPr/>
    </dgm:pt>
    <dgm:pt modelId="{975601FA-F2BA-47F2-9DE6-52D75C1D47A9}" type="pres">
      <dgm:prSet presAssocID="{C62AF7E7-896D-4909-A10A-67F9E01FBAB0}" presName="childNode" presStyleLbl="node1" presStyleIdx="9" presStyleCnt="30">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36E67E17-F15E-4EBE-B647-BE115CE034F4}" type="pres">
      <dgm:prSet presAssocID="{C59C26E0-B0F5-4663-BA4F-9F04FDF66B5F}" presName="childNode" presStyleLbl="node1" presStyleIdx="10" presStyleCnt="30">
        <dgm:presLayoutVars>
          <dgm:bulletEnabled val="1"/>
        </dgm:presLayoutVars>
      </dgm:prSet>
      <dgm:spPr/>
    </dgm:pt>
    <dgm:pt modelId="{468F9C6F-EB23-4AAD-A5B2-B31AE6E34F42}" type="pres">
      <dgm:prSet presAssocID="{C59C26E0-B0F5-4663-BA4F-9F04FDF66B5F}" presName="aSpace2" presStyleCnt="0"/>
      <dgm:spPr/>
    </dgm:pt>
    <dgm:pt modelId="{6C51C4A0-FC44-4D18-B70B-17136D566479}" type="pres">
      <dgm:prSet presAssocID="{3352840D-0404-404B-9F9E-847AFEF3C1F2}" presName="childNode" presStyleLbl="node1" presStyleIdx="11" presStyleCnt="30">
        <dgm:presLayoutVars>
          <dgm:bulletEnabled val="1"/>
        </dgm:presLayoutVars>
      </dgm:prSet>
      <dgm:spPr/>
    </dgm:pt>
    <dgm:pt modelId="{1DB736C4-734A-4943-8E8C-D0537E454148}" type="pres">
      <dgm:prSet presAssocID="{3352840D-0404-404B-9F9E-847AFEF3C1F2}" presName="aSpace2" presStyleCnt="0"/>
      <dgm:spPr/>
    </dgm:pt>
    <dgm:pt modelId="{622BADA8-B486-4D75-8FB8-3D5DC62A38A1}" type="pres">
      <dgm:prSet presAssocID="{2AD82D09-0BBA-4A30-945E-4F47EF8ED57E}" presName="childNode" presStyleLbl="node1" presStyleIdx="12" presStyleCnt="30">
        <dgm:presLayoutVars>
          <dgm:bulletEnabled val="1"/>
        </dgm:presLayoutVars>
      </dgm:prSet>
      <dgm:spPr/>
    </dgm:pt>
    <dgm:pt modelId="{C4F5DA0E-31D4-4823-8EB8-574D6605D686}" type="pres">
      <dgm:prSet presAssocID="{2AD82D09-0BBA-4A30-945E-4F47EF8ED57E}" presName="aSpace2" presStyleCnt="0"/>
      <dgm:spPr/>
    </dgm:pt>
    <dgm:pt modelId="{AC32515B-BF45-4A88-B990-AD1D109D8336}" type="pres">
      <dgm:prSet presAssocID="{7873D8EA-7C72-4632-8541-F67F10EF9428}" presName="childNode" presStyleLbl="node1" presStyleIdx="13" presStyleCnt="30">
        <dgm:presLayoutVars>
          <dgm:bulletEnabled val="1"/>
        </dgm:presLayoutVars>
      </dgm:prSet>
      <dgm:spPr/>
    </dgm:pt>
    <dgm:pt modelId="{646B203F-83CD-4DE9-81F9-2FF9D919E282}" type="pres">
      <dgm:prSet presAssocID="{7873D8EA-7C72-4632-8541-F67F10EF9428}" presName="aSpace2" presStyleCnt="0"/>
      <dgm:spPr/>
    </dgm:pt>
    <dgm:pt modelId="{A0C29FEA-D860-4230-96D9-1D7CB0CFCF48}" type="pres">
      <dgm:prSet presAssocID="{48D03602-3B8F-440B-9469-0B94C543DD4B}" presName="childNode" presStyleLbl="node1" presStyleIdx="14" presStyleCnt="30">
        <dgm:presLayoutVars>
          <dgm:bulletEnabled val="1"/>
        </dgm:presLayoutVars>
      </dgm:prSet>
      <dgm:spPr/>
    </dgm:pt>
    <dgm:pt modelId="{44B047B5-0B3A-467C-9BBA-FEE967485131}" type="pres">
      <dgm:prSet presAssocID="{48D03602-3B8F-440B-9469-0B94C543DD4B}" presName="aSpace2" presStyleCnt="0"/>
      <dgm:spPr/>
    </dgm:pt>
    <dgm:pt modelId="{75E6779C-0089-4D58-8BE5-A2F308629B88}" type="pres">
      <dgm:prSet presAssocID="{F9CF9483-6E30-41D5-A196-967BE0D92F3F}" presName="childNode" presStyleLbl="node1" presStyleIdx="15" presStyleCnt="30">
        <dgm:presLayoutVars>
          <dgm:bulletEnabled val="1"/>
        </dgm:presLayoutVars>
      </dgm:prSet>
      <dgm:spPr/>
    </dgm:pt>
    <dgm:pt modelId="{BA1D8D38-223E-4271-923A-9C625F022510}" type="pres">
      <dgm:prSet presAssocID="{F9CF9483-6E30-41D5-A196-967BE0D92F3F}" presName="aSpace2" presStyleCnt="0"/>
      <dgm:spPr/>
    </dgm:pt>
    <dgm:pt modelId="{7133616B-682A-4920-AF9D-64504653FBE2}" type="pres">
      <dgm:prSet presAssocID="{11F9A927-D350-49BE-982D-A00A1D3DD93A}" presName="childNode" presStyleLbl="node1" presStyleIdx="16" presStyleCnt="30">
        <dgm:presLayoutVars>
          <dgm:bulletEnabled val="1"/>
        </dgm:presLayoutVars>
      </dgm:prSet>
      <dgm:spPr/>
    </dgm:pt>
    <dgm:pt modelId="{0F3A3468-D390-4406-BF55-5F410BFF6AB2}" type="pres">
      <dgm:prSet presAssocID="{11F9A927-D350-49BE-982D-A00A1D3DD93A}" presName="aSpace2" presStyleCnt="0"/>
      <dgm:spPr/>
    </dgm:pt>
    <dgm:pt modelId="{D7B2A1AA-DC2F-441B-9F75-18760C35E5A6}" type="pres">
      <dgm:prSet presAssocID="{05112141-973C-4894-8126-58CE257907BC}" presName="childNode" presStyleLbl="node1" presStyleIdx="17" presStyleCnt="30">
        <dgm:presLayoutVars>
          <dgm:bulletEnabled val="1"/>
        </dgm:presLayoutVars>
      </dgm:prSet>
      <dgm:spPr/>
    </dgm:pt>
    <dgm:pt modelId="{5E2B6389-231F-4A97-BAE5-D644C1937D9D}" type="pres">
      <dgm:prSet presAssocID="{05112141-973C-4894-8126-58CE257907BC}" presName="aSpace2" presStyleCnt="0"/>
      <dgm:spPr/>
    </dgm:pt>
    <dgm:pt modelId="{76C60DE5-EAE8-4242-B600-E5E0BE97479C}" type="pres">
      <dgm:prSet presAssocID="{6C0D6B8B-5F8A-42B0-BD97-3F8C8342FAD1}" presName="childNode" presStyleLbl="node1" presStyleIdx="18" presStyleCnt="30">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C2223CB6-AB81-4B6F-8601-DB1B133485FA}" type="pres">
      <dgm:prSet presAssocID="{B9D9EE7D-A1E0-4822-8947-4E6F46E206F4}" presName="childNode" presStyleLbl="node1" presStyleIdx="19" presStyleCnt="30">
        <dgm:presLayoutVars>
          <dgm:bulletEnabled val="1"/>
        </dgm:presLayoutVars>
      </dgm:prSet>
      <dgm:spPr/>
    </dgm:pt>
    <dgm:pt modelId="{281AFE5C-9B48-4A88-8A35-41651D2B6E9A}" type="pres">
      <dgm:prSet presAssocID="{B9D9EE7D-A1E0-4822-8947-4E6F46E206F4}" presName="aSpace2" presStyleCnt="0"/>
      <dgm:spPr/>
    </dgm:pt>
    <dgm:pt modelId="{6F6E604D-6E09-4CFB-A3D7-10D33ADE53F1}" type="pres">
      <dgm:prSet presAssocID="{87859E97-EAAC-420E-869F-B67D5A3555E5}" presName="childNode" presStyleLbl="node1" presStyleIdx="20" presStyleCnt="30">
        <dgm:presLayoutVars>
          <dgm:bulletEnabled val="1"/>
        </dgm:presLayoutVars>
      </dgm:prSet>
      <dgm:spPr/>
    </dgm:pt>
    <dgm:pt modelId="{81400B69-FA8A-42C0-BA4C-9F9B980EAEDA}" type="pres">
      <dgm:prSet presAssocID="{87859E97-EAAC-420E-869F-B67D5A3555E5}" presName="aSpace2" presStyleCnt="0"/>
      <dgm:spPr/>
    </dgm:pt>
    <dgm:pt modelId="{002CD002-DAE1-4401-B46C-B7156C408F19}" type="pres">
      <dgm:prSet presAssocID="{C862F495-D04F-432D-A478-FE118317626E}" presName="childNode" presStyleLbl="node1" presStyleIdx="21" presStyleCnt="30">
        <dgm:presLayoutVars>
          <dgm:bulletEnabled val="1"/>
        </dgm:presLayoutVars>
      </dgm:prSet>
      <dgm:spPr/>
    </dgm:pt>
    <dgm:pt modelId="{732ECA5D-B4FB-4005-9AC3-8C12212A3D47}" type="pres">
      <dgm:prSet presAssocID="{C862F495-D04F-432D-A478-FE118317626E}" presName="aSpace2" presStyleCnt="0"/>
      <dgm:spPr/>
    </dgm:pt>
    <dgm:pt modelId="{F08B9EBE-C993-4DB4-9EAE-688947254C99}" type="pres">
      <dgm:prSet presAssocID="{846D217A-E7F4-4BE6-8BF8-FE8EA61BC36B}" presName="childNode" presStyleLbl="node1" presStyleIdx="22" presStyleCnt="30">
        <dgm:presLayoutVars>
          <dgm:bulletEnabled val="1"/>
        </dgm:presLayoutVars>
      </dgm:prSet>
      <dgm:spPr/>
    </dgm:pt>
    <dgm:pt modelId="{A3D527B1-53FC-4484-A8D1-470900CE33BA}" type="pres">
      <dgm:prSet presAssocID="{846D217A-E7F4-4BE6-8BF8-FE8EA61BC36B}" presName="aSpace2" presStyleCnt="0"/>
      <dgm:spPr/>
    </dgm:pt>
    <dgm:pt modelId="{8CFA628D-1377-49BF-9E77-0E4FF5960F61}" type="pres">
      <dgm:prSet presAssocID="{CCB4B6CB-DC0A-460D-B680-FB3CD7BCC556}" presName="childNode" presStyleLbl="node1" presStyleIdx="23" presStyleCnt="30">
        <dgm:presLayoutVars>
          <dgm:bulletEnabled val="1"/>
        </dgm:presLayoutVars>
      </dgm:prSet>
      <dgm:spPr/>
    </dgm:pt>
    <dgm:pt modelId="{67A2C871-5B6E-47AA-88A1-849278FBCC5B}" type="pres">
      <dgm:prSet presAssocID="{CCB4B6CB-DC0A-460D-B680-FB3CD7BCC556}" presName="aSpace2" presStyleCnt="0"/>
      <dgm:spPr/>
    </dgm:pt>
    <dgm:pt modelId="{0CC8C7C0-8C4C-42E8-BDB2-AEB2B19DC3F8}" type="pres">
      <dgm:prSet presAssocID="{240AFF8B-E7B8-4FF9-BB5B-899D7B321C05}" presName="childNode" presStyleLbl="node1" presStyleIdx="24" presStyleCnt="30">
        <dgm:presLayoutVars>
          <dgm:bulletEnabled val="1"/>
        </dgm:presLayoutVars>
      </dgm:prSet>
      <dgm:spPr/>
    </dgm:pt>
    <dgm:pt modelId="{FD13CD1D-D9D1-414C-9A3C-2A21F795EFE1}" type="pres">
      <dgm:prSet presAssocID="{240AFF8B-E7B8-4FF9-BB5B-899D7B321C05}" presName="aSpace2" presStyleCnt="0"/>
      <dgm:spPr/>
    </dgm:pt>
    <dgm:pt modelId="{3F437D77-7F88-4539-881F-AE4432E4730B}" type="pres">
      <dgm:prSet presAssocID="{203D7FA3-0FA3-4B33-9CC9-719B286865E8}" presName="childNode" presStyleLbl="node1" presStyleIdx="25" presStyleCnt="30">
        <dgm:presLayoutVars>
          <dgm:bulletEnabled val="1"/>
        </dgm:presLayoutVars>
      </dgm:prSet>
      <dgm:spPr/>
    </dgm:pt>
    <dgm:pt modelId="{00D75DEB-4427-4D7C-A821-B2FDCCD389A7}" type="pres">
      <dgm:prSet presAssocID="{203D7FA3-0FA3-4B33-9CC9-719B286865E8}" presName="aSpace2" presStyleCnt="0"/>
      <dgm:spPr/>
    </dgm:pt>
    <dgm:pt modelId="{68E18853-DD95-4883-AAE6-6C22FF0D6084}" type="pres">
      <dgm:prSet presAssocID="{93600891-EB76-477D-8A4E-635DA6FB1C24}" presName="childNode" presStyleLbl="node1" presStyleIdx="26" presStyleCnt="30">
        <dgm:presLayoutVars>
          <dgm:bulletEnabled val="1"/>
        </dgm:presLayoutVars>
      </dgm:prSet>
      <dgm:spPr/>
    </dgm:pt>
    <dgm:pt modelId="{323B90E7-C420-4942-99E8-9CC400EB93FE}" type="pres">
      <dgm:prSet presAssocID="{93600891-EB76-477D-8A4E-635DA6FB1C24}" presName="aSpace2" presStyleCnt="0"/>
      <dgm:spPr/>
    </dgm:pt>
    <dgm:pt modelId="{2D56F178-703E-428F-A830-936127EDEAFC}" type="pres">
      <dgm:prSet presAssocID="{7F2BE0D3-21E8-428E-B1EC-39C12BE51512}" presName="childNode" presStyleLbl="node1" presStyleIdx="27" presStyleCnt="30">
        <dgm:presLayoutVars>
          <dgm:bulletEnabled val="1"/>
        </dgm:presLayoutVars>
      </dgm:prSet>
      <dgm:spPr/>
    </dgm:pt>
    <dgm:pt modelId="{00BB7017-B62F-4B6A-8E5E-EA248CC22BBD}" type="pres">
      <dgm:prSet presAssocID="{7F2BE0D3-21E8-428E-B1EC-39C12BE51512}" presName="aSpace2" presStyleCnt="0"/>
      <dgm:spPr/>
    </dgm:pt>
    <dgm:pt modelId="{08F93D9B-C811-41C9-8658-588332AC26CF}" type="pres">
      <dgm:prSet presAssocID="{79628FCB-2B88-42BF-A4E7-8A85DF13F894}" presName="childNode" presStyleLbl="node1" presStyleIdx="28" presStyleCnt="30">
        <dgm:presLayoutVars>
          <dgm:bulletEnabled val="1"/>
        </dgm:presLayoutVars>
      </dgm:prSet>
      <dgm:spPr/>
    </dgm:pt>
    <dgm:pt modelId="{7B8983EE-C042-4C4D-9F16-CEF530C3D074}" type="pres">
      <dgm:prSet presAssocID="{79628FCB-2B88-42BF-A4E7-8A85DF13F894}" presName="aSpace2" presStyleCnt="0"/>
      <dgm:spPr/>
    </dgm:pt>
    <dgm:pt modelId="{BCC4AC4C-4E94-439D-A64E-6B4504E641D6}" type="pres">
      <dgm:prSet presAssocID="{D5C325F7-600F-4CF8-AF6F-B5AE8AFAEA23}" presName="childNode" presStyleLbl="node1" presStyleIdx="29" presStyleCnt="30">
        <dgm:presLayoutVars>
          <dgm:bulletEnabled val="1"/>
        </dgm:presLayoutVars>
      </dgm:prSet>
      <dgm:spPr/>
    </dgm:pt>
  </dgm:ptLst>
  <dgm:cxnLst>
    <dgm:cxn modelId="{9DC33B00-B85C-45E0-8DAA-EEEF69D36F6C}" srcId="{45557348-3A6A-4AD2-9A1D-424C81977EA2}" destId="{DD3EF4E5-5C5C-457B-983A-D54DD4BA0148}" srcOrd="6" destOrd="0" parTransId="{6EEDC09A-9EEF-497E-8572-B033C622E277}" sibTransId="{15BA0081-024A-4888-BB8B-B78F92140C1D}"/>
    <dgm:cxn modelId="{F9C90D02-51F6-4B74-9697-57C9C4163D4B}" type="presOf" srcId="{45557348-3A6A-4AD2-9A1D-424C81977EA2}" destId="{1608D2CB-C9F7-4883-8586-B1896FD43F57}" srcOrd="0" destOrd="0" presId="urn:microsoft.com/office/officeart/2005/8/layout/lProcess2"/>
    <dgm:cxn modelId="{DCF03402-A1E8-417C-B008-F1C900B739EB}" srcId="{45557348-3A6A-4AD2-9A1D-424C81977EA2}" destId="{80A0A142-71DD-4D43-95FF-0DE6E1618EA2}" srcOrd="7" destOrd="0" parTransId="{1D1058ED-4CAD-4936-88AB-147BF7606306}" sibTransId="{80D26276-F7B1-4D77-9D51-4539CE62452A}"/>
    <dgm:cxn modelId="{A8B45B07-14EE-422E-B011-B9695D245040}" srcId="{AC493F96-41BB-4206-AFFC-6E2C4F20784E}" destId="{C7EFBDD3-5294-4D47-8846-A08B71D4A8CC}" srcOrd="1" destOrd="0" parTransId="{6A95F454-7D12-4DDA-A691-A0B03E91DAE3}" sibTransId="{A152950A-58F3-4BEF-8851-D75FA2F7FE46}"/>
    <dgm:cxn modelId="{7310E307-71C2-4695-9725-A24BF98245FF}" type="presOf" srcId="{05112141-973C-4894-8126-58CE257907BC}" destId="{D7B2A1AA-DC2F-441B-9F75-18760C35E5A6}" srcOrd="0" destOrd="0" presId="urn:microsoft.com/office/officeart/2005/8/layout/lProcess2"/>
    <dgm:cxn modelId="{8A870D0C-EA42-4752-B513-708BAFD70F6A}" srcId="{C7EFBDD3-5294-4D47-8846-A08B71D4A8CC}" destId="{3352840D-0404-404B-9F9E-847AFEF3C1F2}" srcOrd="1" destOrd="0" parTransId="{220EB609-5C7A-4A64-B6E7-8B3D475ABA85}" sibTransId="{8C36A3D4-79CF-4581-BC0A-C4C7740638EC}"/>
    <dgm:cxn modelId="{9B9E6C0F-F1FC-4A36-B2CA-E41725C97C23}" srcId="{C7EFBDD3-5294-4D47-8846-A08B71D4A8CC}" destId="{C59C26E0-B0F5-4663-BA4F-9F04FDF66B5F}" srcOrd="0" destOrd="0" parTransId="{687B93F2-3BFB-4DD3-AD6B-C58A3E1FA624}" sibTransId="{6C97E626-D7F3-4838-A28B-0B47557A5F2A}"/>
    <dgm:cxn modelId="{3DD2371B-30A0-43E1-9FCF-FE80D0006023}" type="presOf" srcId="{79628FCB-2B88-42BF-A4E7-8A85DF13F894}" destId="{08F93D9B-C811-41C9-8658-588332AC26CF}" srcOrd="0" destOrd="0" presId="urn:microsoft.com/office/officeart/2005/8/layout/lProcess2"/>
    <dgm:cxn modelId="{A9A3421D-3D17-4A6D-8029-C018B4692300}" type="presOf" srcId="{15953F91-71E0-45DA-AEFC-E35CC5F4E2C7}" destId="{A2E8EFDE-AC50-43F0-9F7D-88F1DF3AF370}"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2C5B7525-DCAB-4E8F-BD1B-DB545626346C}" type="presOf" srcId="{7F2BE0D3-21E8-428E-B1EC-39C12BE51512}" destId="{2D56F178-703E-428F-A830-936127EDEAFC}" srcOrd="0" destOrd="0" presId="urn:microsoft.com/office/officeart/2005/8/layout/lProcess2"/>
    <dgm:cxn modelId="{115A4C2E-D6A9-4F7F-89EF-69451AA56CD5}" srcId="{D113DD07-8750-4A4F-83EA-0389E4597A92}" destId="{D5C325F7-600F-4CF8-AF6F-B5AE8AFAEA23}" srcOrd="10" destOrd="0" parTransId="{2ADC0931-AA7A-4320-908B-1046BC17E821}" sibTransId="{45AADDCA-7C71-411A-BF06-4A50940F47DA}"/>
    <dgm:cxn modelId="{83D94D2E-B7F1-4146-8755-ADF85AD54427}" type="presOf" srcId="{3352840D-0404-404B-9F9E-847AFEF3C1F2}" destId="{6C51C4A0-FC44-4D18-B70B-17136D566479}" srcOrd="0" destOrd="0" presId="urn:microsoft.com/office/officeart/2005/8/layout/lProcess2"/>
    <dgm:cxn modelId="{DA94122F-6E6F-4850-8414-5615F1EED412}" type="presOf" srcId="{2AD82D09-0BBA-4A30-945E-4F47EF8ED57E}" destId="{622BADA8-B486-4D75-8FB8-3D5DC62A38A1}" srcOrd="0" destOrd="0" presId="urn:microsoft.com/office/officeart/2005/8/layout/lProcess2"/>
    <dgm:cxn modelId="{792C183B-0056-46E4-9A4E-C5516EB5C240}" type="presOf" srcId="{C62AF7E7-896D-4909-A10A-67F9E01FBAB0}" destId="{975601FA-F2BA-47F2-9DE6-52D75C1D47A9}" srcOrd="0" destOrd="0" presId="urn:microsoft.com/office/officeart/2005/8/layout/lProcess2"/>
    <dgm:cxn modelId="{51CCB85D-778E-43A2-983E-69E4355CDE1B}" srcId="{C7EFBDD3-5294-4D47-8846-A08B71D4A8CC}" destId="{05112141-973C-4894-8126-58CE257907BC}" srcOrd="7" destOrd="0" parTransId="{FC3E0245-D67B-4CE7-91A5-97D361DA0DE4}" sibTransId="{AA66CCAE-CC0A-4480-8EC7-4E993048DE05}"/>
    <dgm:cxn modelId="{79F41562-9E0B-4B1E-B5D8-F23A8B2CD4C2}" type="presOf" srcId="{C59C26E0-B0F5-4663-BA4F-9F04FDF66B5F}" destId="{36E67E17-F15E-4EBE-B647-BE115CE034F4}" srcOrd="0" destOrd="0" presId="urn:microsoft.com/office/officeart/2005/8/layout/lProcess2"/>
    <dgm:cxn modelId="{AB872162-4056-443A-90AB-B6EA29CC2711}" type="presOf" srcId="{87859E97-EAAC-420E-869F-B67D5A3555E5}" destId="{6F6E604D-6E09-4CFB-A3D7-10D33ADE53F1}" srcOrd="0" destOrd="0" presId="urn:microsoft.com/office/officeart/2005/8/layout/lProcess2"/>
    <dgm:cxn modelId="{C8AD2363-41F5-4F2D-BBC1-5BD7E854A320}" type="presOf" srcId="{6C0D6B8B-5F8A-42B0-BD97-3F8C8342FAD1}" destId="{76C60DE5-EAE8-4242-B600-E5E0BE97479C}" srcOrd="0" destOrd="0" presId="urn:microsoft.com/office/officeart/2005/8/layout/lProcess2"/>
    <dgm:cxn modelId="{37A52964-6B39-4F20-BC33-FBE4762472D5}" srcId="{45557348-3A6A-4AD2-9A1D-424C81977EA2}" destId="{15953F91-71E0-45DA-AEFC-E35CC5F4E2C7}" srcOrd="2" destOrd="0" parTransId="{AC7CABB9-6C52-4069-8F91-B5E734D10313}" sibTransId="{DA7C8E2F-8D24-4BD1-A475-10E699E0737F}"/>
    <dgm:cxn modelId="{8AD59F65-923D-4DB1-8949-ECBCF6BB99EE}" srcId="{45557348-3A6A-4AD2-9A1D-424C81977EA2}" destId="{40772E07-02CB-461C-999B-3E91AE472FB9}" srcOrd="1" destOrd="0" parTransId="{B6E9669B-0305-433D-A86B-E5FAE8186871}" sibTransId="{A3B88A98-E12B-480D-9CD1-02ACE6092CF1}"/>
    <dgm:cxn modelId="{58622D67-4EB6-4F20-A1DD-226809C9A771}" type="presOf" srcId="{27740292-D5CE-421F-B956-05F345C40EFC}" destId="{1BB94DBA-16AE-4EB2-A575-2BD10695A7A8}" srcOrd="0" destOrd="0" presId="urn:microsoft.com/office/officeart/2005/8/layout/lProcess2"/>
    <dgm:cxn modelId="{6E7C664A-6360-4624-8F99-D8B477105648}" type="presOf" srcId="{93600891-EB76-477D-8A4E-635DA6FB1C24}" destId="{68E18853-DD95-4883-AAE6-6C22FF0D6084}" srcOrd="0" destOrd="0" presId="urn:microsoft.com/office/officeart/2005/8/layout/lProcess2"/>
    <dgm:cxn modelId="{3D1DD26B-ED9F-4868-80EC-5D3ACD46F7C6}" type="presOf" srcId="{40772E07-02CB-461C-999B-3E91AE472FB9}" destId="{68F6C712-4D3D-44DB-AD16-6AE89D2F0016}" srcOrd="0" destOrd="0" presId="urn:microsoft.com/office/officeart/2005/8/layout/lProcess2"/>
    <dgm:cxn modelId="{130EB14C-E942-45B2-BFCD-E239BC95BA83}" type="presOf" srcId="{7873D8EA-7C72-4632-8541-F67F10EF9428}" destId="{AC32515B-BF45-4A88-B990-AD1D109D8336}" srcOrd="0" destOrd="0" presId="urn:microsoft.com/office/officeart/2005/8/layout/lProcess2"/>
    <dgm:cxn modelId="{027B286E-B987-4638-AF94-737FCAC51E70}" type="presOf" srcId="{38842923-FEEE-4593-9714-CA43D1C679EC}" destId="{80F6ADCC-B380-4BB9-87BF-F825DE81415F}"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43E18D73-9633-4597-B33F-F82F46BE89BC}" srcId="{C7EFBDD3-5294-4D47-8846-A08B71D4A8CC}" destId="{6C0D6B8B-5F8A-42B0-BD97-3F8C8342FAD1}" srcOrd="8" destOrd="0" parTransId="{66A9E0AB-C696-465B-B66B-C4DB047AF977}" sibTransId="{87D561A3-ED64-402B-AA66-459A891351E6}"/>
    <dgm:cxn modelId="{B2985F54-1B59-40E7-B73F-4158B3068D98}" srcId="{D113DD07-8750-4A4F-83EA-0389E4597A92}" destId="{C862F495-D04F-432D-A478-FE118317626E}" srcOrd="2" destOrd="0" parTransId="{86B2DA53-B51D-4D63-B75D-B9EF3917C7AB}" sibTransId="{4AD2D571-E0A9-4C92-A567-A2CCAD1AA049}"/>
    <dgm:cxn modelId="{68F5D274-9C20-41DD-89E5-F3C24DB175C8}" srcId="{C7EFBDD3-5294-4D47-8846-A08B71D4A8CC}" destId="{F9CF9483-6E30-41D5-A196-967BE0D92F3F}" srcOrd="5" destOrd="0" parTransId="{BB509B39-E582-40FA-BE62-4CEAEAFA026C}" sibTransId="{404D28C2-AA03-498B-96AC-89BF73B0881F}"/>
    <dgm:cxn modelId="{67807E7B-9325-46B2-B60F-BFC201A26BE3}" type="presOf" srcId="{48D03602-3B8F-440B-9469-0B94C543DD4B}" destId="{A0C29FEA-D860-4230-96D9-1D7CB0CFCF48}" srcOrd="0" destOrd="0" presId="urn:microsoft.com/office/officeart/2005/8/layout/lProcess2"/>
    <dgm:cxn modelId="{029A397C-6A4B-44E1-A389-9A046600E368}" srcId="{45557348-3A6A-4AD2-9A1D-424C81977EA2}" destId="{32C424A1-71B9-476A-B327-944C23F9D491}" srcOrd="3" destOrd="0" parTransId="{576D2E7F-464D-47CC-A88D-B8EA256C214C}" sibTransId="{68119ABC-8AEF-41CF-9CF1-5AC8E3EED485}"/>
    <dgm:cxn modelId="{02D57482-CCD5-4327-962C-257C509151E0}" srcId="{D113DD07-8750-4A4F-83EA-0389E4597A92}" destId="{93600891-EB76-477D-8A4E-635DA6FB1C24}" srcOrd="7" destOrd="0" parTransId="{37032083-8D50-4FE2-9F23-72BAB292FE76}" sibTransId="{D71BA6F9-E7C7-4D72-B4BE-0D57FBF76AC7}"/>
    <dgm:cxn modelId="{A53A4E83-A246-4C96-A4BB-538E512C865F}" srcId="{D113DD07-8750-4A4F-83EA-0389E4597A92}" destId="{79628FCB-2B88-42BF-A4E7-8A85DF13F894}" srcOrd="9" destOrd="0" parTransId="{27FCCBD7-EEDB-45E1-B45B-3BD22565C447}" sibTransId="{DB5237F9-C44F-4119-80D5-8EECF6E50F74}"/>
    <dgm:cxn modelId="{243A9C87-E195-411A-A547-4709B6F3A112}" type="presOf" srcId="{C862F495-D04F-432D-A478-FE118317626E}" destId="{002CD002-DAE1-4401-B46C-B7156C408F19}" srcOrd="0" destOrd="0" presId="urn:microsoft.com/office/officeart/2005/8/layout/lProcess2"/>
    <dgm:cxn modelId="{77A3D28D-F7C7-4734-8A5D-25042BAE3472}" type="presOf" srcId="{80A0A142-71DD-4D43-95FF-0DE6E1618EA2}" destId="{4921721F-4467-42CB-80B9-4B9FA1C52AA1}" srcOrd="0" destOrd="0" presId="urn:microsoft.com/office/officeart/2005/8/layout/lProcess2"/>
    <dgm:cxn modelId="{72036190-AAC9-43FF-A18B-2BFAA4DBF79F}" type="presOf" srcId="{B9D9EE7D-A1E0-4822-8947-4E6F46E206F4}" destId="{C2223CB6-AB81-4B6F-8601-DB1B133485FA}" srcOrd="0" destOrd="0" presId="urn:microsoft.com/office/officeart/2005/8/layout/lProcess2"/>
    <dgm:cxn modelId="{E20B4E91-606C-4F5E-91F9-3A3CDA4CC205}" type="presOf" srcId="{F9CF9483-6E30-41D5-A196-967BE0D92F3F}" destId="{75E6779C-0089-4D58-8BE5-A2F308629B88}" srcOrd="0" destOrd="0" presId="urn:microsoft.com/office/officeart/2005/8/layout/lProcess2"/>
    <dgm:cxn modelId="{5615EF93-22B7-49DD-A688-6135EAC73108}" type="presOf" srcId="{D5C325F7-600F-4CF8-AF6F-B5AE8AFAEA23}" destId="{BCC4AC4C-4E94-439D-A64E-6B4504E641D6}" srcOrd="0" destOrd="0" presId="urn:microsoft.com/office/officeart/2005/8/layout/lProcess2"/>
    <dgm:cxn modelId="{F21CAA9A-B266-4519-8ECF-3C55D198A138}" type="presOf" srcId="{D113DD07-8750-4A4F-83EA-0389E4597A92}" destId="{4FE73880-E4EC-4D19-80AF-B8C2846A64EF}" srcOrd="0" destOrd="0" presId="urn:microsoft.com/office/officeart/2005/8/layout/lProcess2"/>
    <dgm:cxn modelId="{7C5CF69A-56B9-4F24-8BA1-C0171BB6937B}" srcId="{C7EFBDD3-5294-4D47-8846-A08B71D4A8CC}" destId="{11F9A927-D350-49BE-982D-A00A1D3DD93A}" srcOrd="6" destOrd="0" parTransId="{72222B22-5DC9-4895-B1CA-7B35AA919F36}" sibTransId="{D1211CC4-310E-403E-B840-DB6C8B522F49}"/>
    <dgm:cxn modelId="{52346C9B-DF5A-49AB-BB6B-1F19DEC3C648}" srcId="{D113DD07-8750-4A4F-83EA-0389E4597A92}" destId="{846D217A-E7F4-4BE6-8BF8-FE8EA61BC36B}" srcOrd="3" destOrd="0" parTransId="{9150CB54-CAB0-4C8D-8EAF-1A515D99B216}" sibTransId="{712609CB-B608-4A88-B7FD-EA7C9BDE97E3}"/>
    <dgm:cxn modelId="{AC0E02A8-EBBC-4E40-BE0B-185A8449BD45}" srcId="{D113DD07-8750-4A4F-83EA-0389E4597A92}" destId="{7F2BE0D3-21E8-428E-B1EC-39C12BE51512}" srcOrd="8" destOrd="0" parTransId="{F7D7300F-3BCC-48E1-910E-A7D779D90CB4}" sibTransId="{B01865F3-3F2E-44C5-8559-D8928CD4A055}"/>
    <dgm:cxn modelId="{B2B549A8-E45A-4748-B2F8-C6D83EC7F062}" srcId="{45557348-3A6A-4AD2-9A1D-424C81977EA2}" destId="{38842923-FEEE-4593-9714-CA43D1C679EC}" srcOrd="4" destOrd="0" parTransId="{4A617823-253E-43CD-AE4E-127FA1E837CE}" sibTransId="{5FF2C556-6E70-4AE1-BD54-9FE40C953228}"/>
    <dgm:cxn modelId="{28A2CDAD-4450-4B20-ABF4-8063FFE9CDC3}" srcId="{C7EFBDD3-5294-4D47-8846-A08B71D4A8CC}" destId="{7873D8EA-7C72-4632-8541-F67F10EF9428}" srcOrd="3" destOrd="0" parTransId="{D9330242-0AED-48DA-9DB1-455F0FF639A6}" sibTransId="{758E273C-D623-44EC-B927-F73E63CBB7EC}"/>
    <dgm:cxn modelId="{789BB3AF-EE3B-4709-B57B-FF3E998DA60D}" srcId="{45557348-3A6A-4AD2-9A1D-424C81977EA2}" destId="{C62AF7E7-896D-4909-A10A-67F9E01FBAB0}" srcOrd="9" destOrd="0" parTransId="{5C4B537B-DFF6-40AC-B380-A4319929285C}" sibTransId="{3F069F87-635A-4E27-B451-B73D85097C5A}"/>
    <dgm:cxn modelId="{77F8CDB0-F234-4A70-983A-C3B554910A56}" srcId="{D113DD07-8750-4A4F-83EA-0389E4597A92}" destId="{87859E97-EAAC-420E-869F-B67D5A3555E5}" srcOrd="1" destOrd="0" parTransId="{390F52CF-EE5E-498C-92D8-D288E3908DD1}" sibTransId="{FA60C129-E031-4E96-B2A2-13EB541D9AB5}"/>
    <dgm:cxn modelId="{EFD563B2-19DD-4177-8134-796A6CF022FC}" type="presOf" srcId="{32C424A1-71B9-476A-B327-944C23F9D491}" destId="{F47C4380-1B15-494F-AC88-A42109A5B027}" srcOrd="0" destOrd="0" presId="urn:microsoft.com/office/officeart/2005/8/layout/lProcess2"/>
    <dgm:cxn modelId="{68FA8FB2-403A-4CEC-9B4D-605CA0BBEC23}" type="presOf" srcId="{6085C220-D9AB-465D-9855-1BE86441B4A8}" destId="{3D892BC2-5D60-4EDF-82B8-33B84F4876C8}" srcOrd="0" destOrd="0" presId="urn:microsoft.com/office/officeart/2005/8/layout/lProcess2"/>
    <dgm:cxn modelId="{1C1DB5B2-8972-447D-B743-F3537CBDC0D7}" srcId="{C7EFBDD3-5294-4D47-8846-A08B71D4A8CC}" destId="{48D03602-3B8F-440B-9469-0B94C543DD4B}" srcOrd="4" destOrd="0" parTransId="{65555BDA-B5EA-42C3-897A-36122AE70719}" sibTransId="{A0A8303C-3309-4CBC-A281-B9E6E926580E}"/>
    <dgm:cxn modelId="{548C4EB3-4E9B-465D-B519-5603D47077DD}" srcId="{45557348-3A6A-4AD2-9A1D-424C81977EA2}" destId="{27740292-D5CE-421F-B956-05F345C40EFC}" srcOrd="8" destOrd="0" parTransId="{6E99601E-6431-4882-833A-F3E5502CD2AB}" sibTransId="{2E7DF1DF-1853-4EF9-AF7E-78C551CEA3CC}"/>
    <dgm:cxn modelId="{9DE3C0B8-4839-4B69-B8EC-9EB84566B00E}" srcId="{D113DD07-8750-4A4F-83EA-0389E4597A92}" destId="{B9D9EE7D-A1E0-4822-8947-4E6F46E206F4}" srcOrd="0" destOrd="0" parTransId="{DDFFF02C-C650-4BCF-A174-A4642D06441A}" sibTransId="{513F3FB7-8A9C-4ACB-9151-3BD80742555B}"/>
    <dgm:cxn modelId="{4CAD57B9-3850-456E-A69F-DBEE32331C10}" type="presOf" srcId="{45557348-3A6A-4AD2-9A1D-424C81977EA2}" destId="{D9F38F83-F672-4561-8A1D-0007414F2E89}" srcOrd="1" destOrd="0" presId="urn:microsoft.com/office/officeart/2005/8/layout/lProcess2"/>
    <dgm:cxn modelId="{CF6355BD-955A-42BD-94AA-00C6C40FAD55}" type="presOf" srcId="{11F9A927-D350-49BE-982D-A00A1D3DD93A}" destId="{7133616B-682A-4920-AF9D-64504653FBE2}" srcOrd="0" destOrd="0" presId="urn:microsoft.com/office/officeart/2005/8/layout/lProcess2"/>
    <dgm:cxn modelId="{E802EFC2-7E4A-4C4A-9FF6-F7CE24128FE4}" type="presOf" srcId="{C7EFBDD3-5294-4D47-8846-A08B71D4A8CC}" destId="{1A839FFF-43DC-4F41-B980-8E0DAC772D1C}" srcOrd="1" destOrd="0" presId="urn:microsoft.com/office/officeart/2005/8/layout/lProcess2"/>
    <dgm:cxn modelId="{CD8619CD-09CA-4CD2-970C-371AE2B15BB2}" type="presOf" srcId="{AC493F96-41BB-4206-AFFC-6E2C4F20784E}" destId="{7DF3B547-0DB4-480E-ABD5-CD926A56134B}" srcOrd="0" destOrd="0" presId="urn:microsoft.com/office/officeart/2005/8/layout/lProcess2"/>
    <dgm:cxn modelId="{00AC53D2-FA71-4B8F-AB22-E8998A4E6DAB}" type="presOf" srcId="{CCB4B6CB-DC0A-460D-B680-FB3CD7BCC556}" destId="{8CFA628D-1377-49BF-9E77-0E4FF5960F61}" srcOrd="0" destOrd="0" presId="urn:microsoft.com/office/officeart/2005/8/layout/lProcess2"/>
    <dgm:cxn modelId="{0F0811D4-6945-4708-B193-43C1EE834709}" srcId="{D113DD07-8750-4A4F-83EA-0389E4597A92}" destId="{240AFF8B-E7B8-4FF9-BB5B-899D7B321C05}" srcOrd="5" destOrd="0" parTransId="{D1E8FBC7-90E5-41F9-88EF-9B1086A0D5F8}" sibTransId="{42741C45-902C-47A3-840C-AF0E5CDFAB0C}"/>
    <dgm:cxn modelId="{267135D6-2C5E-4901-B06F-026299A7E0D4}" type="presOf" srcId="{240AFF8B-E7B8-4FF9-BB5B-899D7B321C05}" destId="{0CC8C7C0-8C4C-42E8-BDB2-AEB2B19DC3F8}" srcOrd="0" destOrd="0" presId="urn:microsoft.com/office/officeart/2005/8/layout/lProcess2"/>
    <dgm:cxn modelId="{345D1FE2-D066-4237-B044-F99F07609A04}" type="presOf" srcId="{D113DD07-8750-4A4F-83EA-0389E4597A92}" destId="{6C183903-68B9-49CC-B026-BDAE62C86085}" srcOrd="1" destOrd="0" presId="urn:microsoft.com/office/officeart/2005/8/layout/lProcess2"/>
    <dgm:cxn modelId="{1C512FE3-A82E-4865-8E46-FA2D11E513C7}" type="presOf" srcId="{203D7FA3-0FA3-4B33-9CC9-719B286865E8}" destId="{3F437D77-7F88-4539-881F-AE4432E4730B}" srcOrd="0" destOrd="0" presId="urn:microsoft.com/office/officeart/2005/8/layout/lProcess2"/>
    <dgm:cxn modelId="{EA0D5EE4-EF8E-49D2-A171-742BBF0AAC37}" type="presOf" srcId="{4BD810B2-742E-45CE-9344-EC7C55A4EFCC}" destId="{54F1DE13-A77D-41ED-9A21-719A49794EF8}" srcOrd="0" destOrd="0" presId="urn:microsoft.com/office/officeart/2005/8/layout/lProcess2"/>
    <dgm:cxn modelId="{171A22E9-86FA-4325-A1AA-DAC202B9B5E7}" srcId="{C7EFBDD3-5294-4D47-8846-A08B71D4A8CC}" destId="{2AD82D09-0BBA-4A30-945E-4F47EF8ED57E}" srcOrd="2" destOrd="0" parTransId="{C0DC37D5-EEBB-4744-B273-94F9F90B36A9}" sibTransId="{2A190E18-C360-4125-9D6B-DDBFB072546F}"/>
    <dgm:cxn modelId="{36042AEA-6804-480B-9F46-A8C29BA4F4E7}" srcId="{45557348-3A6A-4AD2-9A1D-424C81977EA2}" destId="{4BD810B2-742E-45CE-9344-EC7C55A4EFCC}" srcOrd="0" destOrd="0" parTransId="{C1D4C64C-1951-4F47-A4FC-DAD32FDA5393}" sibTransId="{5B104116-5BCF-4349-AD02-0BBA896E6E3B}"/>
    <dgm:cxn modelId="{C10467EE-8442-4B17-A3F0-28D44F0221FB}" srcId="{D113DD07-8750-4A4F-83EA-0389E4597A92}" destId="{CCB4B6CB-DC0A-460D-B680-FB3CD7BCC556}" srcOrd="4" destOrd="0" parTransId="{6DB852BD-33C2-48B0-82DB-6F37BA3AB7C4}" sibTransId="{56460DA8-894C-4556-9EB7-DB4C48BBC079}"/>
    <dgm:cxn modelId="{C55435EF-9173-4AFA-8A43-30931438E837}" type="presOf" srcId="{C7EFBDD3-5294-4D47-8846-A08B71D4A8CC}" destId="{C9F1157A-A497-49AB-9F56-585DF37546DD}" srcOrd="0" destOrd="0" presId="urn:microsoft.com/office/officeart/2005/8/layout/lProcess2"/>
    <dgm:cxn modelId="{B2AA3EFA-10EB-4C01-9B05-AF5BC7A715FA}" srcId="{45557348-3A6A-4AD2-9A1D-424C81977EA2}" destId="{6085C220-D9AB-465D-9855-1BE86441B4A8}" srcOrd="5" destOrd="0" parTransId="{35557629-EB74-4C1C-BEA6-0C5D171E66FE}" sibTransId="{87448B16-A622-45E4-A10D-BE73E53489D5}"/>
    <dgm:cxn modelId="{60BC8EFA-037F-44ED-BAED-4014E956370B}" type="presOf" srcId="{846D217A-E7F4-4BE6-8BF8-FE8EA61BC36B}" destId="{F08B9EBE-C993-4DB4-9EAE-688947254C99}" srcOrd="0" destOrd="0" presId="urn:microsoft.com/office/officeart/2005/8/layout/lProcess2"/>
    <dgm:cxn modelId="{DBAE78FB-4BA2-425B-8ECD-8F59BCCB5E4C}" type="presOf" srcId="{DD3EF4E5-5C5C-457B-983A-D54DD4BA0148}" destId="{F28C4931-B4FD-47EC-946E-80395EB756BC}" srcOrd="0" destOrd="0" presId="urn:microsoft.com/office/officeart/2005/8/layout/lProcess2"/>
    <dgm:cxn modelId="{73A9D5FC-06D7-49F8-BFE9-28435324634F}" srcId="{D113DD07-8750-4A4F-83EA-0389E4597A92}" destId="{203D7FA3-0FA3-4B33-9CC9-719B286865E8}" srcOrd="6" destOrd="0" parTransId="{FF7863CD-CAA5-4B77-9101-2F2AE74CD667}" sibTransId="{39DD6F42-387B-4990-A073-7F957D9ABC8B}"/>
    <dgm:cxn modelId="{AB975C12-B44B-458E-BFB3-090D07A3307A}" type="presParOf" srcId="{7DF3B547-0DB4-480E-ABD5-CD926A56134B}" destId="{BD4EC3C0-22C5-4628-B9FC-B110026B7FD4}" srcOrd="0" destOrd="0" presId="urn:microsoft.com/office/officeart/2005/8/layout/lProcess2"/>
    <dgm:cxn modelId="{B99BB40B-6F6E-430D-9C79-89A7DEAFDFAD}" type="presParOf" srcId="{BD4EC3C0-22C5-4628-B9FC-B110026B7FD4}" destId="{1608D2CB-C9F7-4883-8586-B1896FD43F57}" srcOrd="0" destOrd="0" presId="urn:microsoft.com/office/officeart/2005/8/layout/lProcess2"/>
    <dgm:cxn modelId="{CC40E4DF-5704-43D1-94ED-F3537EF795FE}" type="presParOf" srcId="{BD4EC3C0-22C5-4628-B9FC-B110026B7FD4}" destId="{D9F38F83-F672-4561-8A1D-0007414F2E89}" srcOrd="1" destOrd="0" presId="urn:microsoft.com/office/officeart/2005/8/layout/lProcess2"/>
    <dgm:cxn modelId="{0532445A-2247-4C4F-B732-57F3F5F0A9FF}" type="presParOf" srcId="{BD4EC3C0-22C5-4628-B9FC-B110026B7FD4}" destId="{6DFE937D-05F2-43A1-B837-03645C575007}" srcOrd="2" destOrd="0" presId="urn:microsoft.com/office/officeart/2005/8/layout/lProcess2"/>
    <dgm:cxn modelId="{3D827F95-8850-4A9A-B8D5-AE80B05A740C}" type="presParOf" srcId="{6DFE937D-05F2-43A1-B837-03645C575007}" destId="{DBD8C2A2-7A98-42E4-A412-C4B685903A00}" srcOrd="0" destOrd="0" presId="urn:microsoft.com/office/officeart/2005/8/layout/lProcess2"/>
    <dgm:cxn modelId="{576CEF31-9439-49D5-B915-8FB47913AD67}" type="presParOf" srcId="{DBD8C2A2-7A98-42E4-A412-C4B685903A00}" destId="{54F1DE13-A77D-41ED-9A21-719A49794EF8}" srcOrd="0" destOrd="0" presId="urn:microsoft.com/office/officeart/2005/8/layout/lProcess2"/>
    <dgm:cxn modelId="{E3C164CC-6A81-4056-BF9B-4609AB3AA4BE}" type="presParOf" srcId="{DBD8C2A2-7A98-42E4-A412-C4B685903A00}" destId="{85874F95-D3BD-4EA0-ADC7-8CBE1876DD4A}" srcOrd="1" destOrd="0" presId="urn:microsoft.com/office/officeart/2005/8/layout/lProcess2"/>
    <dgm:cxn modelId="{E57BC108-4CBF-4A47-A91A-05C7548BBFFF}" type="presParOf" srcId="{DBD8C2A2-7A98-42E4-A412-C4B685903A00}" destId="{68F6C712-4D3D-44DB-AD16-6AE89D2F0016}" srcOrd="2" destOrd="0" presId="urn:microsoft.com/office/officeart/2005/8/layout/lProcess2"/>
    <dgm:cxn modelId="{3BCEF6D1-047A-46F6-BDCE-DD17B6FB3C37}" type="presParOf" srcId="{DBD8C2A2-7A98-42E4-A412-C4B685903A00}" destId="{B9C4F205-474B-4E75-97F0-FF8B0C57A534}" srcOrd="3" destOrd="0" presId="urn:microsoft.com/office/officeart/2005/8/layout/lProcess2"/>
    <dgm:cxn modelId="{0A43D1AD-5BAC-45D4-A0B1-261F035C396C}" type="presParOf" srcId="{DBD8C2A2-7A98-42E4-A412-C4B685903A00}" destId="{A2E8EFDE-AC50-43F0-9F7D-88F1DF3AF370}" srcOrd="4" destOrd="0" presId="urn:microsoft.com/office/officeart/2005/8/layout/lProcess2"/>
    <dgm:cxn modelId="{8522ADDA-E20A-4692-BDDD-5301252DC66E}" type="presParOf" srcId="{DBD8C2A2-7A98-42E4-A412-C4B685903A00}" destId="{18E79582-7C37-4B04-B7B2-DF5F9DA6182F}" srcOrd="5" destOrd="0" presId="urn:microsoft.com/office/officeart/2005/8/layout/lProcess2"/>
    <dgm:cxn modelId="{7DAE7212-9E59-458E-AA66-989B4DAD51DB}" type="presParOf" srcId="{DBD8C2A2-7A98-42E4-A412-C4B685903A00}" destId="{F47C4380-1B15-494F-AC88-A42109A5B027}" srcOrd="6" destOrd="0" presId="urn:microsoft.com/office/officeart/2005/8/layout/lProcess2"/>
    <dgm:cxn modelId="{71665B48-848F-4DEB-B906-757E0DBE4869}" type="presParOf" srcId="{DBD8C2A2-7A98-42E4-A412-C4B685903A00}" destId="{D2F38414-605B-4BA6-93C0-D9B52A2493D0}" srcOrd="7" destOrd="0" presId="urn:microsoft.com/office/officeart/2005/8/layout/lProcess2"/>
    <dgm:cxn modelId="{108A2D74-F95F-41D0-8360-C8176A9FF3F7}" type="presParOf" srcId="{DBD8C2A2-7A98-42E4-A412-C4B685903A00}" destId="{80F6ADCC-B380-4BB9-87BF-F825DE81415F}" srcOrd="8" destOrd="0" presId="urn:microsoft.com/office/officeart/2005/8/layout/lProcess2"/>
    <dgm:cxn modelId="{37753CCD-F2A3-45C4-AEAD-3BA7C419379F}" type="presParOf" srcId="{DBD8C2A2-7A98-42E4-A412-C4B685903A00}" destId="{1FAB4147-1348-41F0-AED4-DFBA1CA78604}" srcOrd="9" destOrd="0" presId="urn:microsoft.com/office/officeart/2005/8/layout/lProcess2"/>
    <dgm:cxn modelId="{0B58761C-DB14-47F0-B881-CE56F6C9BC24}" type="presParOf" srcId="{DBD8C2A2-7A98-42E4-A412-C4B685903A00}" destId="{3D892BC2-5D60-4EDF-82B8-33B84F4876C8}" srcOrd="10" destOrd="0" presId="urn:microsoft.com/office/officeart/2005/8/layout/lProcess2"/>
    <dgm:cxn modelId="{B3EBF802-79E6-4485-9A57-DEA7C6CD23DB}" type="presParOf" srcId="{DBD8C2A2-7A98-42E4-A412-C4B685903A00}" destId="{270B33C1-ECEE-465F-A284-6B24A0B89225}" srcOrd="11" destOrd="0" presId="urn:microsoft.com/office/officeart/2005/8/layout/lProcess2"/>
    <dgm:cxn modelId="{DF592F0A-7152-4EF5-BE40-2C63DBCBAE5C}" type="presParOf" srcId="{DBD8C2A2-7A98-42E4-A412-C4B685903A00}" destId="{F28C4931-B4FD-47EC-946E-80395EB756BC}" srcOrd="12" destOrd="0" presId="urn:microsoft.com/office/officeart/2005/8/layout/lProcess2"/>
    <dgm:cxn modelId="{70BA8ED0-E769-4C16-BD45-C3CD919325A6}" type="presParOf" srcId="{DBD8C2A2-7A98-42E4-A412-C4B685903A00}" destId="{E6A158F5-95D0-4532-85C9-66245BA11078}" srcOrd="13" destOrd="0" presId="urn:microsoft.com/office/officeart/2005/8/layout/lProcess2"/>
    <dgm:cxn modelId="{234E5B71-BB01-4804-9EB2-091AAF1A3AB6}" type="presParOf" srcId="{DBD8C2A2-7A98-42E4-A412-C4B685903A00}" destId="{4921721F-4467-42CB-80B9-4B9FA1C52AA1}" srcOrd="14" destOrd="0" presId="urn:microsoft.com/office/officeart/2005/8/layout/lProcess2"/>
    <dgm:cxn modelId="{F035B9E4-4BE1-4C90-B8D6-6C4985BAAB95}" type="presParOf" srcId="{DBD8C2A2-7A98-42E4-A412-C4B685903A00}" destId="{2593F6D8-276F-4925-9BF9-0942A79AF08A}" srcOrd="15" destOrd="0" presId="urn:microsoft.com/office/officeart/2005/8/layout/lProcess2"/>
    <dgm:cxn modelId="{64E0C2E8-F076-4685-B038-49CE7D3BB0A5}" type="presParOf" srcId="{DBD8C2A2-7A98-42E4-A412-C4B685903A00}" destId="{1BB94DBA-16AE-4EB2-A575-2BD10695A7A8}" srcOrd="16" destOrd="0" presId="urn:microsoft.com/office/officeart/2005/8/layout/lProcess2"/>
    <dgm:cxn modelId="{818DF09A-9735-4C76-A5B3-7F2214EFC308}" type="presParOf" srcId="{DBD8C2A2-7A98-42E4-A412-C4B685903A00}" destId="{DEF8BE47-AD3C-481A-B321-DEA239AEEDA5}" srcOrd="17" destOrd="0" presId="urn:microsoft.com/office/officeart/2005/8/layout/lProcess2"/>
    <dgm:cxn modelId="{CE9E9FA6-AC32-4A9A-A901-AF448909C070}" type="presParOf" srcId="{DBD8C2A2-7A98-42E4-A412-C4B685903A00}" destId="{975601FA-F2BA-47F2-9DE6-52D75C1D47A9}" srcOrd="18" destOrd="0" presId="urn:microsoft.com/office/officeart/2005/8/layout/lProcess2"/>
    <dgm:cxn modelId="{FE74DF2A-2CF1-47B1-97A3-EF6A5057D964}" type="presParOf" srcId="{7DF3B547-0DB4-480E-ABD5-CD926A56134B}" destId="{31274D22-07A2-4A08-874B-8B5D58C3DE7E}" srcOrd="1" destOrd="0" presId="urn:microsoft.com/office/officeart/2005/8/layout/lProcess2"/>
    <dgm:cxn modelId="{E8D7720C-AD95-4636-BE58-0AF25C6CCE6F}" type="presParOf" srcId="{7DF3B547-0DB4-480E-ABD5-CD926A56134B}" destId="{42293ABD-9680-44A3-ACBD-B8FB492489B5}" srcOrd="2" destOrd="0" presId="urn:microsoft.com/office/officeart/2005/8/layout/lProcess2"/>
    <dgm:cxn modelId="{5BE3C808-BE13-4663-9B7B-75193FF7617C}" type="presParOf" srcId="{42293ABD-9680-44A3-ACBD-B8FB492489B5}" destId="{C9F1157A-A497-49AB-9F56-585DF37546DD}" srcOrd="0" destOrd="0" presId="urn:microsoft.com/office/officeart/2005/8/layout/lProcess2"/>
    <dgm:cxn modelId="{CF3F3A06-4A2A-4FB6-90A3-77DB1D0A675F}" type="presParOf" srcId="{42293ABD-9680-44A3-ACBD-B8FB492489B5}" destId="{1A839FFF-43DC-4F41-B980-8E0DAC772D1C}" srcOrd="1" destOrd="0" presId="urn:microsoft.com/office/officeart/2005/8/layout/lProcess2"/>
    <dgm:cxn modelId="{623021A9-A0BE-4EE4-9FD9-74AD169E444D}" type="presParOf" srcId="{42293ABD-9680-44A3-ACBD-B8FB492489B5}" destId="{A03F0993-F696-4F6B-B3B7-2678ACA5B394}" srcOrd="2" destOrd="0" presId="urn:microsoft.com/office/officeart/2005/8/layout/lProcess2"/>
    <dgm:cxn modelId="{0FA7BC4D-CA88-4390-A617-68C8A1D131AC}" type="presParOf" srcId="{A03F0993-F696-4F6B-B3B7-2678ACA5B394}" destId="{2F74E153-1288-4682-9FAD-B488327581FC}" srcOrd="0" destOrd="0" presId="urn:microsoft.com/office/officeart/2005/8/layout/lProcess2"/>
    <dgm:cxn modelId="{BBE28556-5310-4501-B5F2-7C1F54B5552C}" type="presParOf" srcId="{2F74E153-1288-4682-9FAD-B488327581FC}" destId="{36E67E17-F15E-4EBE-B647-BE115CE034F4}" srcOrd="0" destOrd="0" presId="urn:microsoft.com/office/officeart/2005/8/layout/lProcess2"/>
    <dgm:cxn modelId="{8124C857-DA08-4ACB-B4FB-AF3B22DE15DE}" type="presParOf" srcId="{2F74E153-1288-4682-9FAD-B488327581FC}" destId="{468F9C6F-EB23-4AAD-A5B2-B31AE6E34F42}" srcOrd="1" destOrd="0" presId="urn:microsoft.com/office/officeart/2005/8/layout/lProcess2"/>
    <dgm:cxn modelId="{F31AE47A-4ECB-404F-A20F-3399D2E3F3DC}" type="presParOf" srcId="{2F74E153-1288-4682-9FAD-B488327581FC}" destId="{6C51C4A0-FC44-4D18-B70B-17136D566479}" srcOrd="2" destOrd="0" presId="urn:microsoft.com/office/officeart/2005/8/layout/lProcess2"/>
    <dgm:cxn modelId="{0CCD09B5-62BC-4062-A1EE-2B0D0F1456AA}" type="presParOf" srcId="{2F74E153-1288-4682-9FAD-B488327581FC}" destId="{1DB736C4-734A-4943-8E8C-D0537E454148}" srcOrd="3" destOrd="0" presId="urn:microsoft.com/office/officeart/2005/8/layout/lProcess2"/>
    <dgm:cxn modelId="{3764146F-18AC-4104-A1B3-2E8AE906A0C4}" type="presParOf" srcId="{2F74E153-1288-4682-9FAD-B488327581FC}" destId="{622BADA8-B486-4D75-8FB8-3D5DC62A38A1}" srcOrd="4" destOrd="0" presId="urn:microsoft.com/office/officeart/2005/8/layout/lProcess2"/>
    <dgm:cxn modelId="{EBC7BA1C-FDE8-41B2-AE8B-B582712A18EA}" type="presParOf" srcId="{2F74E153-1288-4682-9FAD-B488327581FC}" destId="{C4F5DA0E-31D4-4823-8EB8-574D6605D686}" srcOrd="5" destOrd="0" presId="urn:microsoft.com/office/officeart/2005/8/layout/lProcess2"/>
    <dgm:cxn modelId="{23A1705D-570B-42D4-AFE4-902A5FED294E}" type="presParOf" srcId="{2F74E153-1288-4682-9FAD-B488327581FC}" destId="{AC32515B-BF45-4A88-B990-AD1D109D8336}" srcOrd="6" destOrd="0" presId="urn:microsoft.com/office/officeart/2005/8/layout/lProcess2"/>
    <dgm:cxn modelId="{0B080B5F-BEE3-4002-94D7-6D7EA3A98A10}" type="presParOf" srcId="{2F74E153-1288-4682-9FAD-B488327581FC}" destId="{646B203F-83CD-4DE9-81F9-2FF9D919E282}" srcOrd="7" destOrd="0" presId="urn:microsoft.com/office/officeart/2005/8/layout/lProcess2"/>
    <dgm:cxn modelId="{DC7572C9-402A-4272-B4E2-8C74F1176740}" type="presParOf" srcId="{2F74E153-1288-4682-9FAD-B488327581FC}" destId="{A0C29FEA-D860-4230-96D9-1D7CB0CFCF48}" srcOrd="8" destOrd="0" presId="urn:microsoft.com/office/officeart/2005/8/layout/lProcess2"/>
    <dgm:cxn modelId="{A2320EB0-23AE-47F2-81C5-1D8BF02A3C9B}" type="presParOf" srcId="{2F74E153-1288-4682-9FAD-B488327581FC}" destId="{44B047B5-0B3A-467C-9BBA-FEE967485131}" srcOrd="9" destOrd="0" presId="urn:microsoft.com/office/officeart/2005/8/layout/lProcess2"/>
    <dgm:cxn modelId="{00F63C9C-2324-430C-AC65-5AAE2E0FC8EB}" type="presParOf" srcId="{2F74E153-1288-4682-9FAD-B488327581FC}" destId="{75E6779C-0089-4D58-8BE5-A2F308629B88}" srcOrd="10" destOrd="0" presId="urn:microsoft.com/office/officeart/2005/8/layout/lProcess2"/>
    <dgm:cxn modelId="{0BF89093-5570-4414-9470-DB55644EDA97}" type="presParOf" srcId="{2F74E153-1288-4682-9FAD-B488327581FC}" destId="{BA1D8D38-223E-4271-923A-9C625F022510}" srcOrd="11" destOrd="0" presId="urn:microsoft.com/office/officeart/2005/8/layout/lProcess2"/>
    <dgm:cxn modelId="{630FB68E-6BBF-4432-80DD-F58989A2B3D0}" type="presParOf" srcId="{2F74E153-1288-4682-9FAD-B488327581FC}" destId="{7133616B-682A-4920-AF9D-64504653FBE2}" srcOrd="12" destOrd="0" presId="urn:microsoft.com/office/officeart/2005/8/layout/lProcess2"/>
    <dgm:cxn modelId="{F079040B-CF89-4628-8602-2E965D56889F}" type="presParOf" srcId="{2F74E153-1288-4682-9FAD-B488327581FC}" destId="{0F3A3468-D390-4406-BF55-5F410BFF6AB2}" srcOrd="13" destOrd="0" presId="urn:microsoft.com/office/officeart/2005/8/layout/lProcess2"/>
    <dgm:cxn modelId="{80BD4737-C299-4990-A08B-2A267842C3F0}" type="presParOf" srcId="{2F74E153-1288-4682-9FAD-B488327581FC}" destId="{D7B2A1AA-DC2F-441B-9F75-18760C35E5A6}" srcOrd="14" destOrd="0" presId="urn:microsoft.com/office/officeart/2005/8/layout/lProcess2"/>
    <dgm:cxn modelId="{4564C49D-DB35-4647-BFAA-EF70F34A7CE3}" type="presParOf" srcId="{2F74E153-1288-4682-9FAD-B488327581FC}" destId="{5E2B6389-231F-4A97-BAE5-D644C1937D9D}" srcOrd="15" destOrd="0" presId="urn:microsoft.com/office/officeart/2005/8/layout/lProcess2"/>
    <dgm:cxn modelId="{7EA7DA40-B3F3-4258-8323-0749F30411FA}" type="presParOf" srcId="{2F74E153-1288-4682-9FAD-B488327581FC}" destId="{76C60DE5-EAE8-4242-B600-E5E0BE97479C}" srcOrd="16" destOrd="0" presId="urn:microsoft.com/office/officeart/2005/8/layout/lProcess2"/>
    <dgm:cxn modelId="{46DB3412-021E-46CF-9E7C-8D989467E464}" type="presParOf" srcId="{7DF3B547-0DB4-480E-ABD5-CD926A56134B}" destId="{43B7B39A-57D0-45FE-A148-0DE40994A562}" srcOrd="3" destOrd="0" presId="urn:microsoft.com/office/officeart/2005/8/layout/lProcess2"/>
    <dgm:cxn modelId="{07093A9C-C7BF-431B-A491-772C53D69DD4}" type="presParOf" srcId="{7DF3B547-0DB4-480E-ABD5-CD926A56134B}" destId="{FBED15B0-54A9-4BC1-AF72-96B153F42109}" srcOrd="4" destOrd="0" presId="urn:microsoft.com/office/officeart/2005/8/layout/lProcess2"/>
    <dgm:cxn modelId="{D9CA44F4-49F6-4F6D-8FF5-21EBFB99EFD3}" type="presParOf" srcId="{FBED15B0-54A9-4BC1-AF72-96B153F42109}" destId="{4FE73880-E4EC-4D19-80AF-B8C2846A64EF}" srcOrd="0" destOrd="0" presId="urn:microsoft.com/office/officeart/2005/8/layout/lProcess2"/>
    <dgm:cxn modelId="{70E17422-F09F-4ADE-8382-BA6FF33B74B1}" type="presParOf" srcId="{FBED15B0-54A9-4BC1-AF72-96B153F42109}" destId="{6C183903-68B9-49CC-B026-BDAE62C86085}" srcOrd="1" destOrd="0" presId="urn:microsoft.com/office/officeart/2005/8/layout/lProcess2"/>
    <dgm:cxn modelId="{02733E8E-FD51-4571-A0E3-E68A533D3217}" type="presParOf" srcId="{FBED15B0-54A9-4BC1-AF72-96B153F42109}" destId="{7AAEF9AB-334D-4B4A-A4DA-35803D2377A3}" srcOrd="2" destOrd="0" presId="urn:microsoft.com/office/officeart/2005/8/layout/lProcess2"/>
    <dgm:cxn modelId="{D930B215-4905-4853-993C-BD3AD5195FFD}" type="presParOf" srcId="{7AAEF9AB-334D-4B4A-A4DA-35803D2377A3}" destId="{67F220B1-B68D-4977-9505-B4978B2F0CEF}" srcOrd="0" destOrd="0" presId="urn:microsoft.com/office/officeart/2005/8/layout/lProcess2"/>
    <dgm:cxn modelId="{D927ED27-85C7-4E0D-BA30-83A5C93C15DC}" type="presParOf" srcId="{67F220B1-B68D-4977-9505-B4978B2F0CEF}" destId="{C2223CB6-AB81-4B6F-8601-DB1B133485FA}" srcOrd="0" destOrd="0" presId="urn:microsoft.com/office/officeart/2005/8/layout/lProcess2"/>
    <dgm:cxn modelId="{5479432C-70E1-4329-A920-E9FA36270A48}" type="presParOf" srcId="{67F220B1-B68D-4977-9505-B4978B2F0CEF}" destId="{281AFE5C-9B48-4A88-8A35-41651D2B6E9A}" srcOrd="1" destOrd="0" presId="urn:microsoft.com/office/officeart/2005/8/layout/lProcess2"/>
    <dgm:cxn modelId="{A818F784-F570-41C3-821F-7DB6225494D1}" type="presParOf" srcId="{67F220B1-B68D-4977-9505-B4978B2F0CEF}" destId="{6F6E604D-6E09-4CFB-A3D7-10D33ADE53F1}" srcOrd="2" destOrd="0" presId="urn:microsoft.com/office/officeart/2005/8/layout/lProcess2"/>
    <dgm:cxn modelId="{88053C7B-4BA6-49DD-801F-313667C9BAD8}" type="presParOf" srcId="{67F220B1-B68D-4977-9505-B4978B2F0CEF}" destId="{81400B69-FA8A-42C0-BA4C-9F9B980EAEDA}" srcOrd="3" destOrd="0" presId="urn:microsoft.com/office/officeart/2005/8/layout/lProcess2"/>
    <dgm:cxn modelId="{624E6D40-5BA6-4E7B-81EC-49873B1D5024}" type="presParOf" srcId="{67F220B1-B68D-4977-9505-B4978B2F0CEF}" destId="{002CD002-DAE1-4401-B46C-B7156C408F19}" srcOrd="4" destOrd="0" presId="urn:microsoft.com/office/officeart/2005/8/layout/lProcess2"/>
    <dgm:cxn modelId="{97DBB1A4-09E1-4615-B980-3BBFC191441C}" type="presParOf" srcId="{67F220B1-B68D-4977-9505-B4978B2F0CEF}" destId="{732ECA5D-B4FB-4005-9AC3-8C12212A3D47}" srcOrd="5" destOrd="0" presId="urn:microsoft.com/office/officeart/2005/8/layout/lProcess2"/>
    <dgm:cxn modelId="{A43B7DE3-5591-4035-9E64-5F50094658FE}" type="presParOf" srcId="{67F220B1-B68D-4977-9505-B4978B2F0CEF}" destId="{F08B9EBE-C993-4DB4-9EAE-688947254C99}" srcOrd="6" destOrd="0" presId="urn:microsoft.com/office/officeart/2005/8/layout/lProcess2"/>
    <dgm:cxn modelId="{5B600C21-0233-413F-8B75-CF3232F49143}" type="presParOf" srcId="{67F220B1-B68D-4977-9505-B4978B2F0CEF}" destId="{A3D527B1-53FC-4484-A8D1-470900CE33BA}" srcOrd="7" destOrd="0" presId="urn:microsoft.com/office/officeart/2005/8/layout/lProcess2"/>
    <dgm:cxn modelId="{ABAA34CB-A0A2-4C4F-8D13-2A4D40DF41EB}" type="presParOf" srcId="{67F220B1-B68D-4977-9505-B4978B2F0CEF}" destId="{8CFA628D-1377-49BF-9E77-0E4FF5960F61}" srcOrd="8" destOrd="0" presId="urn:microsoft.com/office/officeart/2005/8/layout/lProcess2"/>
    <dgm:cxn modelId="{370DCC23-AFB8-4564-B79E-06C07ED16785}" type="presParOf" srcId="{67F220B1-B68D-4977-9505-B4978B2F0CEF}" destId="{67A2C871-5B6E-47AA-88A1-849278FBCC5B}" srcOrd="9" destOrd="0" presId="urn:microsoft.com/office/officeart/2005/8/layout/lProcess2"/>
    <dgm:cxn modelId="{2E73A106-4C93-493F-A900-AAFC90B7D31D}" type="presParOf" srcId="{67F220B1-B68D-4977-9505-B4978B2F0CEF}" destId="{0CC8C7C0-8C4C-42E8-BDB2-AEB2B19DC3F8}" srcOrd="10" destOrd="0" presId="urn:microsoft.com/office/officeart/2005/8/layout/lProcess2"/>
    <dgm:cxn modelId="{3F0F336B-96B7-443D-AE2F-140975ED63A4}" type="presParOf" srcId="{67F220B1-B68D-4977-9505-B4978B2F0CEF}" destId="{FD13CD1D-D9D1-414C-9A3C-2A21F795EFE1}" srcOrd="11" destOrd="0" presId="urn:microsoft.com/office/officeart/2005/8/layout/lProcess2"/>
    <dgm:cxn modelId="{E55680F0-71F9-4E67-ACF2-6BD2065494AB}" type="presParOf" srcId="{67F220B1-B68D-4977-9505-B4978B2F0CEF}" destId="{3F437D77-7F88-4539-881F-AE4432E4730B}" srcOrd="12" destOrd="0" presId="urn:microsoft.com/office/officeart/2005/8/layout/lProcess2"/>
    <dgm:cxn modelId="{7B1253BA-FC89-4615-9443-60A0184C50C9}" type="presParOf" srcId="{67F220B1-B68D-4977-9505-B4978B2F0CEF}" destId="{00D75DEB-4427-4D7C-A821-B2FDCCD389A7}" srcOrd="13" destOrd="0" presId="urn:microsoft.com/office/officeart/2005/8/layout/lProcess2"/>
    <dgm:cxn modelId="{CAE2D664-A792-4443-9971-BCF9EC2E4271}" type="presParOf" srcId="{67F220B1-B68D-4977-9505-B4978B2F0CEF}" destId="{68E18853-DD95-4883-AAE6-6C22FF0D6084}" srcOrd="14" destOrd="0" presId="urn:microsoft.com/office/officeart/2005/8/layout/lProcess2"/>
    <dgm:cxn modelId="{ADD62618-47C8-432A-9C9A-FF08B512B9F3}" type="presParOf" srcId="{67F220B1-B68D-4977-9505-B4978B2F0CEF}" destId="{323B90E7-C420-4942-99E8-9CC400EB93FE}" srcOrd="15" destOrd="0" presId="urn:microsoft.com/office/officeart/2005/8/layout/lProcess2"/>
    <dgm:cxn modelId="{1BE76E41-ECB9-4DEB-B47C-38A9BBAB924C}" type="presParOf" srcId="{67F220B1-B68D-4977-9505-B4978B2F0CEF}" destId="{2D56F178-703E-428F-A830-936127EDEAFC}" srcOrd="16" destOrd="0" presId="urn:microsoft.com/office/officeart/2005/8/layout/lProcess2"/>
    <dgm:cxn modelId="{A8525889-81BA-43D7-A382-ACBF28FED1F8}" type="presParOf" srcId="{67F220B1-B68D-4977-9505-B4978B2F0CEF}" destId="{00BB7017-B62F-4B6A-8E5E-EA248CC22BBD}" srcOrd="17" destOrd="0" presId="urn:microsoft.com/office/officeart/2005/8/layout/lProcess2"/>
    <dgm:cxn modelId="{179E71CC-79B9-47A6-8EB7-7932FF2EFE13}" type="presParOf" srcId="{67F220B1-B68D-4977-9505-B4978B2F0CEF}" destId="{08F93D9B-C811-41C9-8658-588332AC26CF}" srcOrd="18" destOrd="0" presId="urn:microsoft.com/office/officeart/2005/8/layout/lProcess2"/>
    <dgm:cxn modelId="{82533C52-832C-4652-A0D5-5223E9E683CB}" type="presParOf" srcId="{67F220B1-B68D-4977-9505-B4978B2F0CEF}" destId="{7B8983EE-C042-4C4D-9F16-CEF530C3D074}" srcOrd="19" destOrd="0" presId="urn:microsoft.com/office/officeart/2005/8/layout/lProcess2"/>
    <dgm:cxn modelId="{B8EE5727-6E1F-413D-ADA2-23F30B0DB2B2}" type="presParOf" srcId="{67F220B1-B68D-4977-9505-B4978B2F0CEF}" destId="{BCC4AC4C-4E94-439D-A64E-6B4504E641D6}" srcOrd="20"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232" y="0"/>
          <a:ext cx="5804296" cy="1828800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0" tIns="304800" rIns="304800" bIns="304800" numCol="1" spcCol="1270" anchor="ctr" anchorCtr="0">
          <a:noAutofit/>
        </a:bodyPr>
        <a:lstStyle/>
        <a:p>
          <a:pPr marL="0" lvl="0" indent="0" algn="ctr" defTabSz="3556000">
            <a:lnSpc>
              <a:spcPct val="90000"/>
            </a:lnSpc>
            <a:spcBef>
              <a:spcPct val="0"/>
            </a:spcBef>
            <a:spcAft>
              <a:spcPct val="35000"/>
            </a:spcAft>
            <a:buNone/>
          </a:pPr>
          <a:r>
            <a:rPr lang="en-US" sz="8000" kern="1200" dirty="0"/>
            <a:t>Upstream processes</a:t>
          </a:r>
        </a:p>
      </dsp:txBody>
      <dsp:txXfrm>
        <a:off x="2232" y="0"/>
        <a:ext cx="5804296" cy="5486400"/>
      </dsp:txXfrm>
    </dsp:sp>
    <dsp:sp modelId="{54F1DE13-A77D-41ED-9A21-719A49794EF8}">
      <dsp:nvSpPr>
        <dsp:cNvPr id="0" name=""/>
        <dsp:cNvSpPr/>
      </dsp:nvSpPr>
      <dsp:spPr>
        <a:xfrm>
          <a:off x="582662" y="5491088"/>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Acquire to dispose</a:t>
          </a:r>
        </a:p>
      </dsp:txBody>
      <dsp:txXfrm>
        <a:off x="613220" y="5521646"/>
        <a:ext cx="4582321" cy="982206"/>
      </dsp:txXfrm>
    </dsp:sp>
    <dsp:sp modelId="{68F6C712-4D3D-44DB-AD16-6AE89D2F0016}">
      <dsp:nvSpPr>
        <dsp:cNvPr id="0" name=""/>
        <dsp:cNvSpPr/>
      </dsp:nvSpPr>
      <dsp:spPr>
        <a:xfrm>
          <a:off x="582662" y="6694921"/>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Case to resolution</a:t>
          </a:r>
        </a:p>
      </dsp:txBody>
      <dsp:txXfrm>
        <a:off x="613220" y="6725479"/>
        <a:ext cx="4582321" cy="982206"/>
      </dsp:txXfrm>
    </dsp:sp>
    <dsp:sp modelId="{A2E8EFDE-AC50-43F0-9F7D-88F1DF3AF370}">
      <dsp:nvSpPr>
        <dsp:cNvPr id="0" name=""/>
        <dsp:cNvSpPr/>
      </dsp:nvSpPr>
      <dsp:spPr>
        <a:xfrm>
          <a:off x="582662" y="7898755"/>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Forecast to plan</a:t>
          </a:r>
        </a:p>
      </dsp:txBody>
      <dsp:txXfrm>
        <a:off x="613220" y="7929313"/>
        <a:ext cx="4582321" cy="982206"/>
      </dsp:txXfrm>
    </dsp:sp>
    <dsp:sp modelId="{F47C4380-1B15-494F-AC88-A42109A5B027}">
      <dsp:nvSpPr>
        <dsp:cNvPr id="0" name=""/>
        <dsp:cNvSpPr/>
      </dsp:nvSpPr>
      <dsp:spPr>
        <a:xfrm>
          <a:off x="582662" y="9102588"/>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Order to cash</a:t>
          </a:r>
          <a:endParaRPr lang="en-US" sz="2400" kern="1200" dirty="0"/>
        </a:p>
      </dsp:txBody>
      <dsp:txXfrm>
        <a:off x="613220" y="9133146"/>
        <a:ext cx="4582321" cy="982206"/>
      </dsp:txXfrm>
    </dsp:sp>
    <dsp:sp modelId="{80F6ADCC-B380-4BB9-87BF-F825DE81415F}">
      <dsp:nvSpPr>
        <dsp:cNvPr id="0" name=""/>
        <dsp:cNvSpPr/>
      </dsp:nvSpPr>
      <dsp:spPr>
        <a:xfrm>
          <a:off x="582662" y="10306422"/>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Plan to produce</a:t>
          </a:r>
        </a:p>
      </dsp:txBody>
      <dsp:txXfrm>
        <a:off x="613220" y="10336980"/>
        <a:ext cx="4582321" cy="982206"/>
      </dsp:txXfrm>
    </dsp:sp>
    <dsp:sp modelId="{3D892BC2-5D60-4EDF-82B8-33B84F4876C8}">
      <dsp:nvSpPr>
        <dsp:cNvPr id="0" name=""/>
        <dsp:cNvSpPr/>
      </dsp:nvSpPr>
      <dsp:spPr>
        <a:xfrm>
          <a:off x="582662" y="11510255"/>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Procure to pay</a:t>
          </a:r>
        </a:p>
      </dsp:txBody>
      <dsp:txXfrm>
        <a:off x="613220" y="11540813"/>
        <a:ext cx="4582321" cy="982206"/>
      </dsp:txXfrm>
    </dsp:sp>
    <dsp:sp modelId="{F28C4931-B4FD-47EC-946E-80395EB756BC}">
      <dsp:nvSpPr>
        <dsp:cNvPr id="0" name=""/>
        <dsp:cNvSpPr/>
      </dsp:nvSpPr>
      <dsp:spPr>
        <a:xfrm>
          <a:off x="582662" y="12714089"/>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Product and service lifecycle management</a:t>
          </a:r>
        </a:p>
      </dsp:txBody>
      <dsp:txXfrm>
        <a:off x="613220" y="12744647"/>
        <a:ext cx="4582321" cy="982206"/>
      </dsp:txXfrm>
    </dsp:sp>
    <dsp:sp modelId="{4921721F-4467-42CB-80B9-4B9FA1C52AA1}">
      <dsp:nvSpPr>
        <dsp:cNvPr id="0" name=""/>
        <dsp:cNvSpPr/>
      </dsp:nvSpPr>
      <dsp:spPr>
        <a:xfrm>
          <a:off x="582662" y="13917922"/>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Project to profit</a:t>
          </a:r>
        </a:p>
      </dsp:txBody>
      <dsp:txXfrm>
        <a:off x="613220" y="13948480"/>
        <a:ext cx="4582321" cy="982206"/>
      </dsp:txXfrm>
    </dsp:sp>
    <dsp:sp modelId="{1BB94DBA-16AE-4EB2-A575-2BD10695A7A8}">
      <dsp:nvSpPr>
        <dsp:cNvPr id="0" name=""/>
        <dsp:cNvSpPr/>
      </dsp:nvSpPr>
      <dsp:spPr>
        <a:xfrm>
          <a:off x="582662" y="15121756"/>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Record to report</a:t>
          </a:r>
        </a:p>
      </dsp:txBody>
      <dsp:txXfrm>
        <a:off x="613220" y="15152314"/>
        <a:ext cx="4582321" cy="982206"/>
      </dsp:txXfrm>
    </dsp:sp>
    <dsp:sp modelId="{975601FA-F2BA-47F2-9DE6-52D75C1D47A9}">
      <dsp:nvSpPr>
        <dsp:cNvPr id="0" name=""/>
        <dsp:cNvSpPr/>
      </dsp:nvSpPr>
      <dsp:spPr>
        <a:xfrm>
          <a:off x="582662" y="16325589"/>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Service to cash</a:t>
          </a:r>
        </a:p>
      </dsp:txBody>
      <dsp:txXfrm>
        <a:off x="613220" y="16356147"/>
        <a:ext cx="4582321" cy="982206"/>
      </dsp:txXfrm>
    </dsp:sp>
    <dsp:sp modelId="{C9F1157A-A497-49AB-9F56-585DF37546DD}">
      <dsp:nvSpPr>
        <dsp:cNvPr id="0" name=""/>
        <dsp:cNvSpPr/>
      </dsp:nvSpPr>
      <dsp:spPr>
        <a:xfrm>
          <a:off x="6241851" y="0"/>
          <a:ext cx="5804296" cy="1828800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4320" tIns="274320" rIns="274320" bIns="274320" numCol="1" spcCol="1270" anchor="ctr" anchorCtr="0">
          <a:noAutofit/>
        </a:bodyPr>
        <a:lstStyle/>
        <a:p>
          <a:pPr marL="0" lvl="0" indent="0" algn="ctr" defTabSz="3200400">
            <a:lnSpc>
              <a:spcPct val="90000"/>
            </a:lnSpc>
            <a:spcBef>
              <a:spcPct val="0"/>
            </a:spcBef>
            <a:spcAft>
              <a:spcPct val="35000"/>
            </a:spcAft>
            <a:buNone/>
          </a:pPr>
          <a:r>
            <a:rPr lang="en-US" sz="7200" kern="1200" dirty="0"/>
            <a:t>Hire to retire</a:t>
          </a:r>
        </a:p>
      </dsp:txBody>
      <dsp:txXfrm>
        <a:off x="6241851" y="0"/>
        <a:ext cx="5804296" cy="5486400"/>
      </dsp:txXfrm>
    </dsp:sp>
    <dsp:sp modelId="{36E67E17-F15E-4EBE-B647-BE115CE034F4}">
      <dsp:nvSpPr>
        <dsp:cNvPr id="0" name=""/>
        <dsp:cNvSpPr/>
      </dsp:nvSpPr>
      <dsp:spPr>
        <a:xfrm>
          <a:off x="6822281" y="5491757"/>
          <a:ext cx="4643437" cy="116085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Plan and recruit your workforce</a:t>
          </a:r>
        </a:p>
      </dsp:txBody>
      <dsp:txXfrm>
        <a:off x="6856281" y="5525757"/>
        <a:ext cx="4575437" cy="1092859"/>
      </dsp:txXfrm>
    </dsp:sp>
    <dsp:sp modelId="{6C51C4A0-FC44-4D18-B70B-17136D566479}">
      <dsp:nvSpPr>
        <dsp:cNvPr id="0" name=""/>
        <dsp:cNvSpPr/>
      </dsp:nvSpPr>
      <dsp:spPr>
        <a:xfrm>
          <a:off x="6822281" y="6831210"/>
          <a:ext cx="4643437" cy="116085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Onboard and manage the employee lifecycle</a:t>
          </a:r>
        </a:p>
      </dsp:txBody>
      <dsp:txXfrm>
        <a:off x="6856281" y="6865210"/>
        <a:ext cx="4575437" cy="1092859"/>
      </dsp:txXfrm>
    </dsp:sp>
    <dsp:sp modelId="{622BADA8-B486-4D75-8FB8-3D5DC62A38A1}">
      <dsp:nvSpPr>
        <dsp:cNvPr id="0" name=""/>
        <dsp:cNvSpPr/>
      </dsp:nvSpPr>
      <dsp:spPr>
        <a:xfrm>
          <a:off x="6822281" y="8170664"/>
          <a:ext cx="4643437" cy="116085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Manage employee performance and growth</a:t>
          </a:r>
        </a:p>
      </dsp:txBody>
      <dsp:txXfrm>
        <a:off x="6856281" y="8204664"/>
        <a:ext cx="4575437" cy="1092859"/>
      </dsp:txXfrm>
    </dsp:sp>
    <dsp:sp modelId="{AC32515B-BF45-4A88-B990-AD1D109D8336}">
      <dsp:nvSpPr>
        <dsp:cNvPr id="0" name=""/>
        <dsp:cNvSpPr/>
      </dsp:nvSpPr>
      <dsp:spPr>
        <a:xfrm>
          <a:off x="6822281" y="9510117"/>
          <a:ext cx="4643437" cy="116085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Manage occupational health and safety</a:t>
          </a:r>
        </a:p>
      </dsp:txBody>
      <dsp:txXfrm>
        <a:off x="6856281" y="9544117"/>
        <a:ext cx="4575437" cy="1092859"/>
      </dsp:txXfrm>
    </dsp:sp>
    <dsp:sp modelId="{A0C29FEA-D860-4230-96D9-1D7CB0CFCF48}">
      <dsp:nvSpPr>
        <dsp:cNvPr id="0" name=""/>
        <dsp:cNvSpPr/>
      </dsp:nvSpPr>
      <dsp:spPr>
        <a:xfrm>
          <a:off x="6822281" y="10849570"/>
          <a:ext cx="4643437" cy="116085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Administer employee and manager requests</a:t>
          </a:r>
        </a:p>
      </dsp:txBody>
      <dsp:txXfrm>
        <a:off x="6856281" y="10883570"/>
        <a:ext cx="4575437" cy="1092859"/>
      </dsp:txXfrm>
    </dsp:sp>
    <dsp:sp modelId="{75E6779C-0089-4D58-8BE5-A2F308629B88}">
      <dsp:nvSpPr>
        <dsp:cNvPr id="0" name=""/>
        <dsp:cNvSpPr/>
      </dsp:nvSpPr>
      <dsp:spPr>
        <a:xfrm>
          <a:off x="6822281" y="12189023"/>
          <a:ext cx="4643437" cy="116085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Manage employee benefits and compensation</a:t>
          </a:r>
        </a:p>
      </dsp:txBody>
      <dsp:txXfrm>
        <a:off x="6856281" y="12223023"/>
        <a:ext cx="4575437" cy="1092859"/>
      </dsp:txXfrm>
    </dsp:sp>
    <dsp:sp modelId="{7133616B-682A-4920-AF9D-64504653FBE2}">
      <dsp:nvSpPr>
        <dsp:cNvPr id="0" name=""/>
        <dsp:cNvSpPr/>
      </dsp:nvSpPr>
      <dsp:spPr>
        <a:xfrm>
          <a:off x="6822281" y="13528476"/>
          <a:ext cx="4643437" cy="116085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Manage employee time and attendance</a:t>
          </a:r>
        </a:p>
      </dsp:txBody>
      <dsp:txXfrm>
        <a:off x="6856281" y="13562476"/>
        <a:ext cx="4575437" cy="1092859"/>
      </dsp:txXfrm>
    </dsp:sp>
    <dsp:sp modelId="{D7B2A1AA-DC2F-441B-9F75-18760C35E5A6}">
      <dsp:nvSpPr>
        <dsp:cNvPr id="0" name=""/>
        <dsp:cNvSpPr/>
      </dsp:nvSpPr>
      <dsp:spPr>
        <a:xfrm>
          <a:off x="6822281" y="14867929"/>
          <a:ext cx="4643437" cy="116085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Pay employees </a:t>
          </a:r>
        </a:p>
      </dsp:txBody>
      <dsp:txXfrm>
        <a:off x="6856281" y="14901929"/>
        <a:ext cx="4575437" cy="1092859"/>
      </dsp:txXfrm>
    </dsp:sp>
    <dsp:sp modelId="{76C60DE5-EAE8-4242-B600-E5E0BE97479C}">
      <dsp:nvSpPr>
        <dsp:cNvPr id="0" name=""/>
        <dsp:cNvSpPr/>
      </dsp:nvSpPr>
      <dsp:spPr>
        <a:xfrm>
          <a:off x="6822281" y="16207382"/>
          <a:ext cx="4643437" cy="116085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Manage travel and expenses </a:t>
          </a:r>
        </a:p>
      </dsp:txBody>
      <dsp:txXfrm>
        <a:off x="6856281" y="16241382"/>
        <a:ext cx="4575437" cy="1092859"/>
      </dsp:txXfrm>
    </dsp:sp>
    <dsp:sp modelId="{4FE73880-E4EC-4D19-80AF-B8C2846A64EF}">
      <dsp:nvSpPr>
        <dsp:cNvPr id="0" name=""/>
        <dsp:cNvSpPr/>
      </dsp:nvSpPr>
      <dsp:spPr>
        <a:xfrm>
          <a:off x="12481470" y="0"/>
          <a:ext cx="5804296" cy="1828800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4320" tIns="274320" rIns="274320" bIns="274320" numCol="1" spcCol="1270" anchor="ctr" anchorCtr="0">
          <a:noAutofit/>
        </a:bodyPr>
        <a:lstStyle/>
        <a:p>
          <a:pPr marL="0" lvl="0" indent="0" algn="ctr" defTabSz="3200400">
            <a:lnSpc>
              <a:spcPct val="90000"/>
            </a:lnSpc>
            <a:spcBef>
              <a:spcPct val="0"/>
            </a:spcBef>
            <a:spcAft>
              <a:spcPct val="35000"/>
            </a:spcAft>
            <a:buNone/>
          </a:pPr>
          <a:r>
            <a:rPr lang="en-US" sz="7200" kern="1200" dirty="0"/>
            <a:t>Downstream processes</a:t>
          </a:r>
        </a:p>
      </dsp:txBody>
      <dsp:txXfrm>
        <a:off x="12481470" y="0"/>
        <a:ext cx="5804296" cy="5486400"/>
      </dsp:txXfrm>
    </dsp:sp>
    <dsp:sp modelId="{C2223CB6-AB81-4B6F-8601-DB1B133485FA}">
      <dsp:nvSpPr>
        <dsp:cNvPr id="0" name=""/>
        <dsp:cNvSpPr/>
      </dsp:nvSpPr>
      <dsp:spPr>
        <a:xfrm>
          <a:off x="13061900" y="5489581"/>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Acquire to dispose</a:t>
          </a:r>
        </a:p>
      </dsp:txBody>
      <dsp:txXfrm>
        <a:off x="13089653" y="5517334"/>
        <a:ext cx="4587931" cy="892045"/>
      </dsp:txXfrm>
    </dsp:sp>
    <dsp:sp modelId="{6F6E604D-6E09-4CFB-A3D7-10D33ADE53F1}">
      <dsp:nvSpPr>
        <dsp:cNvPr id="0" name=""/>
        <dsp:cNvSpPr/>
      </dsp:nvSpPr>
      <dsp:spPr>
        <a:xfrm>
          <a:off x="13061900" y="6582909"/>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Case to resolution</a:t>
          </a:r>
        </a:p>
      </dsp:txBody>
      <dsp:txXfrm>
        <a:off x="13089653" y="6610662"/>
        <a:ext cx="4587931" cy="892045"/>
      </dsp:txXfrm>
    </dsp:sp>
    <dsp:sp modelId="{002CD002-DAE1-4401-B46C-B7156C408F19}">
      <dsp:nvSpPr>
        <dsp:cNvPr id="0" name=""/>
        <dsp:cNvSpPr/>
      </dsp:nvSpPr>
      <dsp:spPr>
        <a:xfrm>
          <a:off x="13061900" y="7676238"/>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Forecast to plan</a:t>
          </a:r>
        </a:p>
      </dsp:txBody>
      <dsp:txXfrm>
        <a:off x="13089653" y="7703991"/>
        <a:ext cx="4587931" cy="892045"/>
      </dsp:txXfrm>
    </dsp:sp>
    <dsp:sp modelId="{F08B9EBE-C993-4DB4-9EAE-688947254C99}">
      <dsp:nvSpPr>
        <dsp:cNvPr id="0" name=""/>
        <dsp:cNvSpPr/>
      </dsp:nvSpPr>
      <dsp:spPr>
        <a:xfrm>
          <a:off x="13061900" y="8769567"/>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Inventory to deliver</a:t>
          </a:r>
        </a:p>
      </dsp:txBody>
      <dsp:txXfrm>
        <a:off x="13089653" y="8797320"/>
        <a:ext cx="4587931" cy="892045"/>
      </dsp:txXfrm>
    </dsp:sp>
    <dsp:sp modelId="{8CFA628D-1377-49BF-9E77-0E4FF5960F61}">
      <dsp:nvSpPr>
        <dsp:cNvPr id="0" name=""/>
        <dsp:cNvSpPr/>
      </dsp:nvSpPr>
      <dsp:spPr>
        <a:xfrm>
          <a:off x="13061900" y="9862895"/>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Order to cash</a:t>
          </a:r>
        </a:p>
      </dsp:txBody>
      <dsp:txXfrm>
        <a:off x="13089653" y="9890648"/>
        <a:ext cx="4587931" cy="892045"/>
      </dsp:txXfrm>
    </dsp:sp>
    <dsp:sp modelId="{0CC8C7C0-8C4C-42E8-BDB2-AEB2B19DC3F8}">
      <dsp:nvSpPr>
        <dsp:cNvPr id="0" name=""/>
        <dsp:cNvSpPr/>
      </dsp:nvSpPr>
      <dsp:spPr>
        <a:xfrm>
          <a:off x="13061900" y="10956224"/>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Plan to produce</a:t>
          </a:r>
        </a:p>
      </dsp:txBody>
      <dsp:txXfrm>
        <a:off x="13089653" y="10983977"/>
        <a:ext cx="4587931" cy="892045"/>
      </dsp:txXfrm>
    </dsp:sp>
    <dsp:sp modelId="{3F437D77-7F88-4539-881F-AE4432E4730B}">
      <dsp:nvSpPr>
        <dsp:cNvPr id="0" name=""/>
        <dsp:cNvSpPr/>
      </dsp:nvSpPr>
      <dsp:spPr>
        <a:xfrm>
          <a:off x="13061900" y="12049552"/>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Procure to pay</a:t>
          </a:r>
        </a:p>
      </dsp:txBody>
      <dsp:txXfrm>
        <a:off x="13089653" y="12077305"/>
        <a:ext cx="4587931" cy="892045"/>
      </dsp:txXfrm>
    </dsp:sp>
    <dsp:sp modelId="{68E18853-DD95-4883-AAE6-6C22FF0D6084}">
      <dsp:nvSpPr>
        <dsp:cNvPr id="0" name=""/>
        <dsp:cNvSpPr/>
      </dsp:nvSpPr>
      <dsp:spPr>
        <a:xfrm>
          <a:off x="13061900" y="13142881"/>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Product and service lifecycle management</a:t>
          </a:r>
        </a:p>
      </dsp:txBody>
      <dsp:txXfrm>
        <a:off x="13089653" y="13170634"/>
        <a:ext cx="4587931" cy="892045"/>
      </dsp:txXfrm>
    </dsp:sp>
    <dsp:sp modelId="{2D56F178-703E-428F-A830-936127EDEAFC}">
      <dsp:nvSpPr>
        <dsp:cNvPr id="0" name=""/>
        <dsp:cNvSpPr/>
      </dsp:nvSpPr>
      <dsp:spPr>
        <a:xfrm>
          <a:off x="13061900" y="14236210"/>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Project to profit</a:t>
          </a:r>
        </a:p>
      </dsp:txBody>
      <dsp:txXfrm>
        <a:off x="13089653" y="14263963"/>
        <a:ext cx="4587931" cy="892045"/>
      </dsp:txXfrm>
    </dsp:sp>
    <dsp:sp modelId="{08F93D9B-C811-41C9-8658-588332AC26CF}">
      <dsp:nvSpPr>
        <dsp:cNvPr id="0" name=""/>
        <dsp:cNvSpPr/>
      </dsp:nvSpPr>
      <dsp:spPr>
        <a:xfrm>
          <a:off x="13061900" y="15329538"/>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Record to report</a:t>
          </a:r>
        </a:p>
      </dsp:txBody>
      <dsp:txXfrm>
        <a:off x="13089653" y="15357291"/>
        <a:ext cx="4587931" cy="892045"/>
      </dsp:txXfrm>
    </dsp:sp>
    <dsp:sp modelId="{BCC4AC4C-4E94-439D-A64E-6B4504E641D6}">
      <dsp:nvSpPr>
        <dsp:cNvPr id="0" name=""/>
        <dsp:cNvSpPr/>
      </dsp:nvSpPr>
      <dsp:spPr>
        <a:xfrm>
          <a:off x="13061900" y="16422867"/>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Service to cash</a:t>
          </a:r>
        </a:p>
      </dsp:txBody>
      <dsp:txXfrm>
        <a:off x="13089653" y="16450620"/>
        <a:ext cx="4587931" cy="89204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8/10/2023 4:56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8/10/2023 4:56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4:56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2491370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7BBF5B06_7807D9A.xml"/><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microsoft.com/office/2018/10/relationships/comments" Target="../comments/modernComment_7BBF5B05_3529EA45.xml"/><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nvGraphicFramePr>
        <p:xfrm>
          <a:off x="0" y="0"/>
          <a:ext cx="18288000" cy="1828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5861274"/>
      </p:ext>
    </p:extLst>
  </p:cSld>
  <p:clrMapOvr>
    <a:masterClrMapping/>
  </p:clrMapOvr>
  <p:transition>
    <p:fade/>
  </p:transition>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860796" y="393349"/>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860796" y="1446441"/>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Acquire to dispose</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7840713" y="195356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marL="0" marR="0" algn="ctr">
              <a:spcBef>
                <a:spcPts val="0"/>
              </a:spcBef>
              <a:spcAft>
                <a:spcPts val="0"/>
              </a:spcAft>
            </a:pPr>
            <a:r>
              <a:rPr lang="en-US" sz="1500" dirty="0">
                <a:solidFill>
                  <a:srgbClr val="000000"/>
                </a:solidFill>
                <a:effectLst/>
              </a:rPr>
              <a:t>Plan and recruit your workforce</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860796" y="3157010"/>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Case to resolution</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7840713" y="1636481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rgbClr val="000000">
                    <a:hueOff val="0"/>
                    <a:satOff val="0"/>
                    <a:lumOff val="0"/>
                    <a:alphaOff val="0"/>
                  </a:srgbClr>
                </a:solidFill>
                <a:latin typeface="Segoe UI"/>
              </a:rPr>
              <a:t>Pay employees </a:t>
            </a:r>
          </a:p>
        </p:txBody>
      </p:sp>
      <p:sp>
        <p:nvSpPr>
          <p:cNvPr id="88" name="Flowchart: Predefined Process 87">
            <a:extLst>
              <a:ext uri="{FF2B5EF4-FFF2-40B4-BE49-F238E27FC236}">
                <a16:creationId xmlns:a16="http://schemas.microsoft.com/office/drawing/2014/main" id="{C5370FF8-9CF9-DF56-38EB-7F4946969D56}"/>
              </a:ext>
            </a:extLst>
          </p:cNvPr>
          <p:cNvSpPr/>
          <p:nvPr/>
        </p:nvSpPr>
        <p:spPr bwMode="auto">
          <a:xfrm>
            <a:off x="7840713" y="555637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ysClr val="windowText" lastClr="000000"/>
                </a:solidFill>
                <a:ea typeface="Segoe UI" pitchFamily="34" charset="0"/>
                <a:cs typeface="Segoe UI" pitchFamily="34" charset="0"/>
              </a:rPr>
              <a:t>Manage employee performance and growth</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8035023" y="-13508"/>
            <a:ext cx="2011680" cy="1460092"/>
          </a:xfrm>
          <a:prstGeom prst="rect">
            <a:avLst/>
          </a:pr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Hire to retire</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840713" y="735778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rgbClr val="000000">
                    <a:hueOff val="0"/>
                    <a:satOff val="0"/>
                    <a:lumOff val="0"/>
                    <a:alphaOff val="0"/>
                  </a:srgbClr>
                </a:solidFill>
                <a:latin typeface="Segoe UI"/>
              </a:rPr>
              <a:t>Manage occupational health and safety </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360259" y="17478316"/>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End</a:t>
            </a:r>
          </a:p>
        </p:txBody>
      </p:sp>
      <p:sp>
        <p:nvSpPr>
          <p:cNvPr id="7" name="Flowchart: Predefined Process 6">
            <a:extLst>
              <a:ext uri="{FF2B5EF4-FFF2-40B4-BE49-F238E27FC236}">
                <a16:creationId xmlns:a16="http://schemas.microsoft.com/office/drawing/2014/main" id="{C32266A2-F32B-7BB8-6396-40C7BBFB29B9}"/>
              </a:ext>
            </a:extLst>
          </p:cNvPr>
          <p:cNvSpPr/>
          <p:nvPr/>
        </p:nvSpPr>
        <p:spPr bwMode="auto">
          <a:xfrm>
            <a:off x="7840713" y="915919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rgbClr val="000000">
                    <a:hueOff val="0"/>
                    <a:satOff val="0"/>
                    <a:lumOff val="0"/>
                    <a:alphaOff val="0"/>
                  </a:srgbClr>
                </a:solidFill>
                <a:latin typeface="Segoe UI"/>
              </a:rPr>
              <a:t>Administer employee and manager requests </a:t>
            </a:r>
          </a:p>
        </p:txBody>
      </p:sp>
      <p:sp>
        <p:nvSpPr>
          <p:cNvPr id="8" name="Flowchart: Predefined Process 7">
            <a:extLst>
              <a:ext uri="{FF2B5EF4-FFF2-40B4-BE49-F238E27FC236}">
                <a16:creationId xmlns:a16="http://schemas.microsoft.com/office/drawing/2014/main" id="{A10C9B31-E539-54BD-CE96-8D1AB13A8158}"/>
              </a:ext>
            </a:extLst>
          </p:cNvPr>
          <p:cNvSpPr/>
          <p:nvPr/>
        </p:nvSpPr>
        <p:spPr bwMode="auto">
          <a:xfrm>
            <a:off x="7840713" y="1096059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rgbClr val="000000">
                    <a:hueOff val="0"/>
                    <a:satOff val="0"/>
                    <a:lumOff val="0"/>
                    <a:alphaOff val="0"/>
                  </a:srgbClr>
                </a:solidFill>
                <a:latin typeface="Segoe UI"/>
              </a:rPr>
              <a:t>Manage employee benefits and  compensation </a:t>
            </a:r>
          </a:p>
        </p:txBody>
      </p:sp>
      <p:sp>
        <p:nvSpPr>
          <p:cNvPr id="10" name="Flowchart: Predefined Process 9">
            <a:extLst>
              <a:ext uri="{FF2B5EF4-FFF2-40B4-BE49-F238E27FC236}">
                <a16:creationId xmlns:a16="http://schemas.microsoft.com/office/drawing/2014/main" id="{0B4F8F04-F097-D45A-D4FA-8E9CD1287F49}"/>
              </a:ext>
            </a:extLst>
          </p:cNvPr>
          <p:cNvSpPr/>
          <p:nvPr/>
        </p:nvSpPr>
        <p:spPr bwMode="auto">
          <a:xfrm>
            <a:off x="7840713" y="375497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ysClr val="windowText" lastClr="000000"/>
                </a:solidFill>
                <a:ea typeface="Segoe UI" pitchFamily="34" charset="0"/>
                <a:cs typeface="Segoe UI" pitchFamily="34" charset="0"/>
              </a:rPr>
              <a:t>Onboard and manage the employee lifecycle</a:t>
            </a:r>
          </a:p>
        </p:txBody>
      </p:sp>
      <p:sp>
        <p:nvSpPr>
          <p:cNvPr id="16" name="Flowchart: Predefined Process 15">
            <a:extLst>
              <a:ext uri="{FF2B5EF4-FFF2-40B4-BE49-F238E27FC236}">
                <a16:creationId xmlns:a16="http://schemas.microsoft.com/office/drawing/2014/main" id="{DC8C8201-B04E-D47B-6C01-01585CC79557}"/>
              </a:ext>
            </a:extLst>
          </p:cNvPr>
          <p:cNvSpPr/>
          <p:nvPr/>
        </p:nvSpPr>
        <p:spPr bwMode="auto">
          <a:xfrm>
            <a:off x="7840713" y="1456340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rgbClr val="000000">
                    <a:hueOff val="0"/>
                    <a:satOff val="0"/>
                    <a:lumOff val="0"/>
                    <a:alphaOff val="0"/>
                  </a:srgbClr>
                </a:solidFill>
                <a:latin typeface="Segoe UI"/>
              </a:rPr>
              <a:t>Manage travel and expenses</a:t>
            </a:r>
          </a:p>
        </p:txBody>
      </p:sp>
      <p:sp>
        <p:nvSpPr>
          <p:cNvPr id="17" name="Rectangle 16">
            <a:extLst>
              <a:ext uri="{FF2B5EF4-FFF2-40B4-BE49-F238E27FC236}">
                <a16:creationId xmlns:a16="http://schemas.microsoft.com/office/drawing/2014/main" id="{17B94C27-0154-25D0-8661-56419D177AE3}"/>
              </a:ext>
            </a:extLst>
          </p:cNvPr>
          <p:cNvSpPr/>
          <p:nvPr/>
        </p:nvSpPr>
        <p:spPr bwMode="auto">
          <a:xfrm>
            <a:off x="860796" y="4867579"/>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Forecast to plan</a:t>
            </a:r>
          </a:p>
        </p:txBody>
      </p:sp>
      <p:sp>
        <p:nvSpPr>
          <p:cNvPr id="19" name="Rectangle 18">
            <a:extLst>
              <a:ext uri="{FF2B5EF4-FFF2-40B4-BE49-F238E27FC236}">
                <a16:creationId xmlns:a16="http://schemas.microsoft.com/office/drawing/2014/main" id="{717A4B3D-04D7-4AE5-9057-531DA28B7960}"/>
              </a:ext>
            </a:extLst>
          </p:cNvPr>
          <p:cNvSpPr/>
          <p:nvPr/>
        </p:nvSpPr>
        <p:spPr bwMode="auto">
          <a:xfrm>
            <a:off x="860796" y="6578148"/>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Order to cash</a:t>
            </a:r>
          </a:p>
        </p:txBody>
      </p:sp>
      <p:sp>
        <p:nvSpPr>
          <p:cNvPr id="20" name="Rectangle 19">
            <a:extLst>
              <a:ext uri="{FF2B5EF4-FFF2-40B4-BE49-F238E27FC236}">
                <a16:creationId xmlns:a16="http://schemas.microsoft.com/office/drawing/2014/main" id="{94E0D355-39AF-B98E-8762-8E76505C1AC9}"/>
              </a:ext>
            </a:extLst>
          </p:cNvPr>
          <p:cNvSpPr/>
          <p:nvPr/>
        </p:nvSpPr>
        <p:spPr bwMode="auto">
          <a:xfrm>
            <a:off x="860796" y="8288717"/>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Plan to produce</a:t>
            </a:r>
          </a:p>
        </p:txBody>
      </p:sp>
      <p:sp>
        <p:nvSpPr>
          <p:cNvPr id="21" name="Rectangle 20">
            <a:extLst>
              <a:ext uri="{FF2B5EF4-FFF2-40B4-BE49-F238E27FC236}">
                <a16:creationId xmlns:a16="http://schemas.microsoft.com/office/drawing/2014/main" id="{189B497D-D5D7-BED4-9D5F-3FE9597C2428}"/>
              </a:ext>
            </a:extLst>
          </p:cNvPr>
          <p:cNvSpPr/>
          <p:nvPr/>
        </p:nvSpPr>
        <p:spPr bwMode="auto">
          <a:xfrm>
            <a:off x="860796" y="9999286"/>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Procure to pay</a:t>
            </a:r>
          </a:p>
        </p:txBody>
      </p:sp>
      <p:sp>
        <p:nvSpPr>
          <p:cNvPr id="22" name="Rectangle 21">
            <a:extLst>
              <a:ext uri="{FF2B5EF4-FFF2-40B4-BE49-F238E27FC236}">
                <a16:creationId xmlns:a16="http://schemas.microsoft.com/office/drawing/2014/main" id="{04BA85AC-F9F8-B294-D188-75F30F0FE223}"/>
              </a:ext>
            </a:extLst>
          </p:cNvPr>
          <p:cNvSpPr/>
          <p:nvPr/>
        </p:nvSpPr>
        <p:spPr bwMode="auto">
          <a:xfrm>
            <a:off x="860796" y="11709855"/>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Product and service lifecycle management</a:t>
            </a:r>
          </a:p>
        </p:txBody>
      </p:sp>
      <p:sp>
        <p:nvSpPr>
          <p:cNvPr id="23" name="Rectangle 22">
            <a:extLst>
              <a:ext uri="{FF2B5EF4-FFF2-40B4-BE49-F238E27FC236}">
                <a16:creationId xmlns:a16="http://schemas.microsoft.com/office/drawing/2014/main" id="{9606C07A-CAA2-A415-EF02-7DDC59069883}"/>
              </a:ext>
            </a:extLst>
          </p:cNvPr>
          <p:cNvSpPr/>
          <p:nvPr/>
        </p:nvSpPr>
        <p:spPr bwMode="auto">
          <a:xfrm>
            <a:off x="860796" y="13420424"/>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500" dirty="0"/>
              <a:t>Project to profit</a:t>
            </a:r>
          </a:p>
        </p:txBody>
      </p:sp>
      <p:sp>
        <p:nvSpPr>
          <p:cNvPr id="25" name="Rectangle 24">
            <a:extLst>
              <a:ext uri="{FF2B5EF4-FFF2-40B4-BE49-F238E27FC236}">
                <a16:creationId xmlns:a16="http://schemas.microsoft.com/office/drawing/2014/main" id="{0FD552ED-E342-A064-2960-8DDBCE7A9B4E}"/>
              </a:ext>
            </a:extLst>
          </p:cNvPr>
          <p:cNvSpPr/>
          <p:nvPr/>
        </p:nvSpPr>
        <p:spPr bwMode="auto">
          <a:xfrm>
            <a:off x="860796" y="15130993"/>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Record to report</a:t>
            </a:r>
          </a:p>
        </p:txBody>
      </p:sp>
      <p:sp>
        <p:nvSpPr>
          <p:cNvPr id="2" name="Rectangle 1">
            <a:extLst>
              <a:ext uri="{FF2B5EF4-FFF2-40B4-BE49-F238E27FC236}">
                <a16:creationId xmlns:a16="http://schemas.microsoft.com/office/drawing/2014/main" id="{045B7F36-CCD0-627B-7A4E-DF387E501214}"/>
              </a:ext>
            </a:extLst>
          </p:cNvPr>
          <p:cNvSpPr/>
          <p:nvPr/>
        </p:nvSpPr>
        <p:spPr bwMode="auto">
          <a:xfrm>
            <a:off x="860796" y="16841559"/>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Service to cash</a:t>
            </a:r>
          </a:p>
        </p:txBody>
      </p:sp>
      <p:sp>
        <p:nvSpPr>
          <p:cNvPr id="29" name="Rectangle 28">
            <a:extLst>
              <a:ext uri="{FF2B5EF4-FFF2-40B4-BE49-F238E27FC236}">
                <a16:creationId xmlns:a16="http://schemas.microsoft.com/office/drawing/2014/main" id="{B8D043DB-032C-1D0A-6E17-45B56B019A2A}"/>
              </a:ext>
            </a:extLst>
          </p:cNvPr>
          <p:cNvSpPr/>
          <p:nvPr/>
        </p:nvSpPr>
        <p:spPr bwMode="auto">
          <a:xfrm>
            <a:off x="15360258" y="393349"/>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Acquire to dispose</a:t>
            </a:r>
          </a:p>
        </p:txBody>
      </p:sp>
      <p:sp>
        <p:nvSpPr>
          <p:cNvPr id="30" name="Rectangle 29">
            <a:extLst>
              <a:ext uri="{FF2B5EF4-FFF2-40B4-BE49-F238E27FC236}">
                <a16:creationId xmlns:a16="http://schemas.microsoft.com/office/drawing/2014/main" id="{7F8266C4-56C2-0157-26AA-2445DC243671}"/>
              </a:ext>
            </a:extLst>
          </p:cNvPr>
          <p:cNvSpPr/>
          <p:nvPr/>
        </p:nvSpPr>
        <p:spPr bwMode="auto">
          <a:xfrm>
            <a:off x="15360258" y="1932861"/>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Case to resolution</a:t>
            </a:r>
          </a:p>
        </p:txBody>
      </p:sp>
      <p:sp>
        <p:nvSpPr>
          <p:cNvPr id="31" name="Rectangle 30">
            <a:extLst>
              <a:ext uri="{FF2B5EF4-FFF2-40B4-BE49-F238E27FC236}">
                <a16:creationId xmlns:a16="http://schemas.microsoft.com/office/drawing/2014/main" id="{1709477C-EC65-CF19-C1E9-573F3C602756}"/>
              </a:ext>
            </a:extLst>
          </p:cNvPr>
          <p:cNvSpPr/>
          <p:nvPr/>
        </p:nvSpPr>
        <p:spPr bwMode="auto">
          <a:xfrm>
            <a:off x="15360258" y="3472373"/>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Forecast to plan</a:t>
            </a:r>
          </a:p>
        </p:txBody>
      </p:sp>
      <p:sp>
        <p:nvSpPr>
          <p:cNvPr id="32" name="Rectangle 31">
            <a:extLst>
              <a:ext uri="{FF2B5EF4-FFF2-40B4-BE49-F238E27FC236}">
                <a16:creationId xmlns:a16="http://schemas.microsoft.com/office/drawing/2014/main" id="{237B5515-EFB1-5E43-DA9A-E213DDC81DA2}"/>
              </a:ext>
            </a:extLst>
          </p:cNvPr>
          <p:cNvSpPr/>
          <p:nvPr/>
        </p:nvSpPr>
        <p:spPr bwMode="auto">
          <a:xfrm>
            <a:off x="15360258" y="5011885"/>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Inventory to deliver</a:t>
            </a:r>
          </a:p>
        </p:txBody>
      </p:sp>
      <p:sp>
        <p:nvSpPr>
          <p:cNvPr id="33" name="Rectangle 32">
            <a:extLst>
              <a:ext uri="{FF2B5EF4-FFF2-40B4-BE49-F238E27FC236}">
                <a16:creationId xmlns:a16="http://schemas.microsoft.com/office/drawing/2014/main" id="{03877824-4963-5FC0-181C-C6F0C99D816F}"/>
              </a:ext>
            </a:extLst>
          </p:cNvPr>
          <p:cNvSpPr/>
          <p:nvPr/>
        </p:nvSpPr>
        <p:spPr bwMode="auto">
          <a:xfrm>
            <a:off x="15360258" y="6551397"/>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Order to cash</a:t>
            </a:r>
          </a:p>
        </p:txBody>
      </p:sp>
      <p:sp>
        <p:nvSpPr>
          <p:cNvPr id="34" name="Rectangle 33">
            <a:extLst>
              <a:ext uri="{FF2B5EF4-FFF2-40B4-BE49-F238E27FC236}">
                <a16:creationId xmlns:a16="http://schemas.microsoft.com/office/drawing/2014/main" id="{B819FA43-DD2E-C29D-4184-E84C7579A49E}"/>
              </a:ext>
            </a:extLst>
          </p:cNvPr>
          <p:cNvSpPr/>
          <p:nvPr/>
        </p:nvSpPr>
        <p:spPr bwMode="auto">
          <a:xfrm>
            <a:off x="15360258" y="8090909"/>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Plan to produce</a:t>
            </a:r>
          </a:p>
        </p:txBody>
      </p:sp>
      <p:sp>
        <p:nvSpPr>
          <p:cNvPr id="35" name="Rectangle 34">
            <a:extLst>
              <a:ext uri="{FF2B5EF4-FFF2-40B4-BE49-F238E27FC236}">
                <a16:creationId xmlns:a16="http://schemas.microsoft.com/office/drawing/2014/main" id="{0223B51C-A09D-39C6-95A0-C26DCB5A0266}"/>
              </a:ext>
            </a:extLst>
          </p:cNvPr>
          <p:cNvSpPr/>
          <p:nvPr/>
        </p:nvSpPr>
        <p:spPr bwMode="auto">
          <a:xfrm>
            <a:off x="15360258" y="9630421"/>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Procure to pay</a:t>
            </a:r>
          </a:p>
        </p:txBody>
      </p:sp>
      <p:sp>
        <p:nvSpPr>
          <p:cNvPr id="36" name="Rectangle 35">
            <a:extLst>
              <a:ext uri="{FF2B5EF4-FFF2-40B4-BE49-F238E27FC236}">
                <a16:creationId xmlns:a16="http://schemas.microsoft.com/office/drawing/2014/main" id="{22747F14-D3E5-85D8-670E-25CB74D53C6B}"/>
              </a:ext>
            </a:extLst>
          </p:cNvPr>
          <p:cNvSpPr/>
          <p:nvPr/>
        </p:nvSpPr>
        <p:spPr bwMode="auto">
          <a:xfrm>
            <a:off x="15360258" y="11169933"/>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Product and service lifecycle management</a:t>
            </a:r>
          </a:p>
        </p:txBody>
      </p:sp>
      <p:sp>
        <p:nvSpPr>
          <p:cNvPr id="37" name="Rectangle 36">
            <a:extLst>
              <a:ext uri="{FF2B5EF4-FFF2-40B4-BE49-F238E27FC236}">
                <a16:creationId xmlns:a16="http://schemas.microsoft.com/office/drawing/2014/main" id="{CAD418AD-EC6D-8738-6E12-590842914797}"/>
              </a:ext>
            </a:extLst>
          </p:cNvPr>
          <p:cNvSpPr/>
          <p:nvPr/>
        </p:nvSpPr>
        <p:spPr bwMode="auto">
          <a:xfrm>
            <a:off x="15360258" y="12709445"/>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500" dirty="0"/>
              <a:t>Project to profit</a:t>
            </a:r>
          </a:p>
        </p:txBody>
      </p:sp>
      <p:sp>
        <p:nvSpPr>
          <p:cNvPr id="38" name="Rectangle 37">
            <a:extLst>
              <a:ext uri="{FF2B5EF4-FFF2-40B4-BE49-F238E27FC236}">
                <a16:creationId xmlns:a16="http://schemas.microsoft.com/office/drawing/2014/main" id="{B2559767-C879-72C3-72FE-2017499246CA}"/>
              </a:ext>
            </a:extLst>
          </p:cNvPr>
          <p:cNvSpPr/>
          <p:nvPr/>
        </p:nvSpPr>
        <p:spPr bwMode="auto">
          <a:xfrm>
            <a:off x="15360258" y="14248957"/>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Record to report</a:t>
            </a:r>
          </a:p>
        </p:txBody>
      </p:sp>
      <p:sp>
        <p:nvSpPr>
          <p:cNvPr id="39" name="Rectangle 38">
            <a:extLst>
              <a:ext uri="{FF2B5EF4-FFF2-40B4-BE49-F238E27FC236}">
                <a16:creationId xmlns:a16="http://schemas.microsoft.com/office/drawing/2014/main" id="{FEA01D61-9CAD-310B-8E76-BE9FB36E6154}"/>
              </a:ext>
            </a:extLst>
          </p:cNvPr>
          <p:cNvSpPr/>
          <p:nvPr/>
        </p:nvSpPr>
        <p:spPr bwMode="auto">
          <a:xfrm>
            <a:off x="15360258" y="15788467"/>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Service to cash</a:t>
            </a:r>
          </a:p>
        </p:txBody>
      </p:sp>
      <p:cxnSp>
        <p:nvCxnSpPr>
          <p:cNvPr id="41" name="Straight Arrow Connector 40">
            <a:extLst>
              <a:ext uri="{FF2B5EF4-FFF2-40B4-BE49-F238E27FC236}">
                <a16:creationId xmlns:a16="http://schemas.microsoft.com/office/drawing/2014/main" id="{55C7DC37-378D-4D2C-D2E2-6F63B000E375}"/>
              </a:ext>
            </a:extLst>
          </p:cNvPr>
          <p:cNvCxnSpPr>
            <a:stCxn id="14" idx="3"/>
            <a:endCxn id="96" idx="1"/>
          </p:cNvCxnSpPr>
          <p:nvPr/>
        </p:nvCxnSpPr>
        <p:spPr>
          <a:xfrm flipV="1">
            <a:off x="2873951" y="716538"/>
            <a:ext cx="5161072" cy="2339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4606913-CAFB-6E0C-5467-9DA2BD90C181}"/>
              </a:ext>
            </a:extLst>
          </p:cNvPr>
          <p:cNvCxnSpPr>
            <a:cxnSpLocks/>
            <a:stCxn id="96" idx="2"/>
            <a:endCxn id="83" idx="0"/>
          </p:cNvCxnSpPr>
          <p:nvPr/>
        </p:nvCxnSpPr>
        <p:spPr>
          <a:xfrm>
            <a:off x="9040863" y="1446584"/>
            <a:ext cx="0" cy="50698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C5EDE397-8554-3BC6-FE22-C4CF28D3E757}"/>
              </a:ext>
            </a:extLst>
          </p:cNvPr>
          <p:cNvCxnSpPr>
            <a:cxnSpLocks/>
            <a:stCxn id="14" idx="1"/>
            <a:endCxn id="15" idx="1"/>
          </p:cNvCxnSpPr>
          <p:nvPr/>
        </p:nvCxnSpPr>
        <p:spPr>
          <a:xfrm rot="10800000" flipV="1">
            <a:off x="860796" y="739937"/>
            <a:ext cx="12700" cy="1392304"/>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661B6777-5D5B-A012-DB5E-C2EFEBBA7558}"/>
              </a:ext>
            </a:extLst>
          </p:cNvPr>
          <p:cNvCxnSpPr>
            <a:stCxn id="14" idx="1"/>
            <a:endCxn id="84" idx="1"/>
          </p:cNvCxnSpPr>
          <p:nvPr/>
        </p:nvCxnSpPr>
        <p:spPr>
          <a:xfrm rot="10800000" flipV="1">
            <a:off x="860796" y="739936"/>
            <a:ext cx="12700" cy="310287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619042E4-BB5D-AE13-A87A-80776FBC7BD8}"/>
              </a:ext>
            </a:extLst>
          </p:cNvPr>
          <p:cNvCxnSpPr>
            <a:stCxn id="14" idx="1"/>
            <a:endCxn id="17" idx="1"/>
          </p:cNvCxnSpPr>
          <p:nvPr/>
        </p:nvCxnSpPr>
        <p:spPr>
          <a:xfrm rot="10800000" flipV="1">
            <a:off x="860796" y="739937"/>
            <a:ext cx="12700" cy="4813442"/>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737CC57-C035-5A9C-FCB0-5CA966418BEB}"/>
              </a:ext>
            </a:extLst>
          </p:cNvPr>
          <p:cNvCxnSpPr>
            <a:stCxn id="14" idx="1"/>
            <a:endCxn id="19" idx="1"/>
          </p:cNvCxnSpPr>
          <p:nvPr/>
        </p:nvCxnSpPr>
        <p:spPr>
          <a:xfrm rot="10800000" flipV="1">
            <a:off x="860796" y="739936"/>
            <a:ext cx="12700" cy="6524011"/>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3" name="Connector: Elbow 202">
            <a:extLst>
              <a:ext uri="{FF2B5EF4-FFF2-40B4-BE49-F238E27FC236}">
                <a16:creationId xmlns:a16="http://schemas.microsoft.com/office/drawing/2014/main" id="{0740F75B-70DA-FF3C-5BC5-067728C08A2E}"/>
              </a:ext>
            </a:extLst>
          </p:cNvPr>
          <p:cNvCxnSpPr>
            <a:stCxn id="14" idx="1"/>
            <a:endCxn id="20" idx="1"/>
          </p:cNvCxnSpPr>
          <p:nvPr/>
        </p:nvCxnSpPr>
        <p:spPr>
          <a:xfrm rot="10800000" flipV="1">
            <a:off x="860796" y="739937"/>
            <a:ext cx="12700" cy="8234580"/>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Connector: Elbow 204">
            <a:extLst>
              <a:ext uri="{FF2B5EF4-FFF2-40B4-BE49-F238E27FC236}">
                <a16:creationId xmlns:a16="http://schemas.microsoft.com/office/drawing/2014/main" id="{89094B5E-6344-562B-3B3C-0BE24DFBDCD5}"/>
              </a:ext>
            </a:extLst>
          </p:cNvPr>
          <p:cNvCxnSpPr>
            <a:stCxn id="14" idx="1"/>
            <a:endCxn id="21" idx="1"/>
          </p:cNvCxnSpPr>
          <p:nvPr/>
        </p:nvCxnSpPr>
        <p:spPr>
          <a:xfrm rot="10800000" flipV="1">
            <a:off x="860796" y="739936"/>
            <a:ext cx="12700" cy="9945149"/>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Connector: Elbow 206">
            <a:extLst>
              <a:ext uri="{FF2B5EF4-FFF2-40B4-BE49-F238E27FC236}">
                <a16:creationId xmlns:a16="http://schemas.microsoft.com/office/drawing/2014/main" id="{651851C7-6393-8E01-1BAE-F66D7A120C86}"/>
              </a:ext>
            </a:extLst>
          </p:cNvPr>
          <p:cNvCxnSpPr>
            <a:stCxn id="14" idx="1"/>
            <a:endCxn id="22" idx="1"/>
          </p:cNvCxnSpPr>
          <p:nvPr/>
        </p:nvCxnSpPr>
        <p:spPr>
          <a:xfrm rot="10800000" flipV="1">
            <a:off x="860796" y="739937"/>
            <a:ext cx="12700" cy="11655718"/>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9" name="Connector: Elbow 208">
            <a:extLst>
              <a:ext uri="{FF2B5EF4-FFF2-40B4-BE49-F238E27FC236}">
                <a16:creationId xmlns:a16="http://schemas.microsoft.com/office/drawing/2014/main" id="{B1C53D25-6DA0-AEFA-0078-C893817F6D03}"/>
              </a:ext>
            </a:extLst>
          </p:cNvPr>
          <p:cNvCxnSpPr>
            <a:stCxn id="14" idx="1"/>
            <a:endCxn id="23" idx="1"/>
          </p:cNvCxnSpPr>
          <p:nvPr/>
        </p:nvCxnSpPr>
        <p:spPr>
          <a:xfrm rot="10800000" flipV="1">
            <a:off x="860796" y="739936"/>
            <a:ext cx="12700" cy="13366287"/>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6E58C5C6-701D-67B8-1DB4-BA87B4190E96}"/>
              </a:ext>
            </a:extLst>
          </p:cNvPr>
          <p:cNvCxnSpPr>
            <a:cxnSpLocks/>
            <a:stCxn id="14" idx="1"/>
            <a:endCxn id="25" idx="1"/>
          </p:cNvCxnSpPr>
          <p:nvPr/>
        </p:nvCxnSpPr>
        <p:spPr>
          <a:xfrm rot="10800000" flipV="1">
            <a:off x="860796" y="739937"/>
            <a:ext cx="12700" cy="15076856"/>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C3D67DF2-E9C3-81AB-6FE9-FB7ECD77DF08}"/>
              </a:ext>
            </a:extLst>
          </p:cNvPr>
          <p:cNvCxnSpPr>
            <a:cxnSpLocks/>
            <a:stCxn id="14" idx="1"/>
            <a:endCxn id="2" idx="1"/>
          </p:cNvCxnSpPr>
          <p:nvPr/>
        </p:nvCxnSpPr>
        <p:spPr>
          <a:xfrm rot="10800000" flipV="1">
            <a:off x="860796" y="739937"/>
            <a:ext cx="12700" cy="16787422"/>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C815E31E-C6F3-DBA8-964B-803C3EFE2C0F}"/>
              </a:ext>
            </a:extLst>
          </p:cNvPr>
          <p:cNvCxnSpPr>
            <a:stCxn id="39" idx="2"/>
            <a:endCxn id="103" idx="0"/>
          </p:cNvCxnSpPr>
          <p:nvPr/>
        </p:nvCxnSpPr>
        <p:spPr>
          <a:xfrm>
            <a:off x="16366836" y="17160067"/>
            <a:ext cx="1" cy="31824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4" name="Connector: Elbow 343">
            <a:extLst>
              <a:ext uri="{FF2B5EF4-FFF2-40B4-BE49-F238E27FC236}">
                <a16:creationId xmlns:a16="http://schemas.microsoft.com/office/drawing/2014/main" id="{64DC4573-D048-A24F-C97B-098C2A575A9F}"/>
              </a:ext>
            </a:extLst>
          </p:cNvPr>
          <p:cNvCxnSpPr>
            <a:stCxn id="29" idx="3"/>
            <a:endCxn id="103" idx="3"/>
          </p:cNvCxnSpPr>
          <p:nvPr/>
        </p:nvCxnSpPr>
        <p:spPr>
          <a:xfrm>
            <a:off x="17373414" y="1079149"/>
            <a:ext cx="12700" cy="16745755"/>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6" name="Connector: Elbow 345">
            <a:extLst>
              <a:ext uri="{FF2B5EF4-FFF2-40B4-BE49-F238E27FC236}">
                <a16:creationId xmlns:a16="http://schemas.microsoft.com/office/drawing/2014/main" id="{0CE50DB0-E865-4AAE-7CD4-A5A5C71A264A}"/>
              </a:ext>
            </a:extLst>
          </p:cNvPr>
          <p:cNvCxnSpPr>
            <a:stCxn id="30" idx="3"/>
            <a:endCxn id="103" idx="3"/>
          </p:cNvCxnSpPr>
          <p:nvPr/>
        </p:nvCxnSpPr>
        <p:spPr>
          <a:xfrm>
            <a:off x="17373414" y="2618661"/>
            <a:ext cx="12700" cy="1520624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8" name="Connector: Elbow 347">
            <a:extLst>
              <a:ext uri="{FF2B5EF4-FFF2-40B4-BE49-F238E27FC236}">
                <a16:creationId xmlns:a16="http://schemas.microsoft.com/office/drawing/2014/main" id="{2552F3F8-A60D-AE2A-B8FC-4F533A6972C0}"/>
              </a:ext>
            </a:extLst>
          </p:cNvPr>
          <p:cNvCxnSpPr>
            <a:stCxn id="31" idx="3"/>
            <a:endCxn id="103" idx="3"/>
          </p:cNvCxnSpPr>
          <p:nvPr/>
        </p:nvCxnSpPr>
        <p:spPr>
          <a:xfrm>
            <a:off x="17373414" y="4158173"/>
            <a:ext cx="12700" cy="13666731"/>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C3A13F6A-075F-3B2E-7725-146C19D75475}"/>
              </a:ext>
            </a:extLst>
          </p:cNvPr>
          <p:cNvCxnSpPr>
            <a:stCxn id="32" idx="3"/>
            <a:endCxn id="103" idx="3"/>
          </p:cNvCxnSpPr>
          <p:nvPr/>
        </p:nvCxnSpPr>
        <p:spPr>
          <a:xfrm>
            <a:off x="17373414" y="5697685"/>
            <a:ext cx="12700" cy="12127219"/>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2" name="Connector: Elbow 351">
            <a:extLst>
              <a:ext uri="{FF2B5EF4-FFF2-40B4-BE49-F238E27FC236}">
                <a16:creationId xmlns:a16="http://schemas.microsoft.com/office/drawing/2014/main" id="{A996A69B-F25F-3B14-7EF4-FC4EA44EF450}"/>
              </a:ext>
            </a:extLst>
          </p:cNvPr>
          <p:cNvCxnSpPr>
            <a:stCxn id="33" idx="3"/>
            <a:endCxn id="103" idx="3"/>
          </p:cNvCxnSpPr>
          <p:nvPr/>
        </p:nvCxnSpPr>
        <p:spPr>
          <a:xfrm>
            <a:off x="17373414" y="7237197"/>
            <a:ext cx="12700" cy="10587707"/>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4" name="Connector: Elbow 353">
            <a:extLst>
              <a:ext uri="{FF2B5EF4-FFF2-40B4-BE49-F238E27FC236}">
                <a16:creationId xmlns:a16="http://schemas.microsoft.com/office/drawing/2014/main" id="{D9154425-5913-A89E-31D8-CE6DB0A8CB54}"/>
              </a:ext>
            </a:extLst>
          </p:cNvPr>
          <p:cNvCxnSpPr>
            <a:stCxn id="34" idx="3"/>
            <a:endCxn id="103" idx="3"/>
          </p:cNvCxnSpPr>
          <p:nvPr/>
        </p:nvCxnSpPr>
        <p:spPr>
          <a:xfrm>
            <a:off x="17373414" y="8776709"/>
            <a:ext cx="12700" cy="9048195"/>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6" name="Connector: Elbow 355">
            <a:extLst>
              <a:ext uri="{FF2B5EF4-FFF2-40B4-BE49-F238E27FC236}">
                <a16:creationId xmlns:a16="http://schemas.microsoft.com/office/drawing/2014/main" id="{B8FB3086-7596-D7DA-FE40-18806EF44568}"/>
              </a:ext>
            </a:extLst>
          </p:cNvPr>
          <p:cNvCxnSpPr>
            <a:stCxn id="35" idx="3"/>
            <a:endCxn id="103" idx="3"/>
          </p:cNvCxnSpPr>
          <p:nvPr/>
        </p:nvCxnSpPr>
        <p:spPr>
          <a:xfrm>
            <a:off x="17373414" y="10316221"/>
            <a:ext cx="12700" cy="750868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8" name="Connector: Elbow 357">
            <a:extLst>
              <a:ext uri="{FF2B5EF4-FFF2-40B4-BE49-F238E27FC236}">
                <a16:creationId xmlns:a16="http://schemas.microsoft.com/office/drawing/2014/main" id="{1437D37A-4221-ADB5-C20F-8E16391EA27A}"/>
              </a:ext>
            </a:extLst>
          </p:cNvPr>
          <p:cNvCxnSpPr>
            <a:stCxn id="36" idx="3"/>
            <a:endCxn id="103" idx="3"/>
          </p:cNvCxnSpPr>
          <p:nvPr/>
        </p:nvCxnSpPr>
        <p:spPr>
          <a:xfrm>
            <a:off x="17373414" y="11855733"/>
            <a:ext cx="12700" cy="5969171"/>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0" name="Connector: Elbow 359">
            <a:extLst>
              <a:ext uri="{FF2B5EF4-FFF2-40B4-BE49-F238E27FC236}">
                <a16:creationId xmlns:a16="http://schemas.microsoft.com/office/drawing/2014/main" id="{98B302AE-1ADC-6C3D-0F9B-CB3765F1E3BF}"/>
              </a:ext>
            </a:extLst>
          </p:cNvPr>
          <p:cNvCxnSpPr>
            <a:stCxn id="37" idx="3"/>
            <a:endCxn id="103" idx="3"/>
          </p:cNvCxnSpPr>
          <p:nvPr/>
        </p:nvCxnSpPr>
        <p:spPr>
          <a:xfrm>
            <a:off x="17373414" y="13395245"/>
            <a:ext cx="12700" cy="4429659"/>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2" name="Connector: Elbow 361">
            <a:extLst>
              <a:ext uri="{FF2B5EF4-FFF2-40B4-BE49-F238E27FC236}">
                <a16:creationId xmlns:a16="http://schemas.microsoft.com/office/drawing/2014/main" id="{9D28A7B3-0A96-E9A1-0319-A7AFB623242B}"/>
              </a:ext>
            </a:extLst>
          </p:cNvPr>
          <p:cNvCxnSpPr>
            <a:stCxn id="38" idx="3"/>
            <a:endCxn id="103" idx="3"/>
          </p:cNvCxnSpPr>
          <p:nvPr/>
        </p:nvCxnSpPr>
        <p:spPr>
          <a:xfrm>
            <a:off x="17373414" y="14934757"/>
            <a:ext cx="12700" cy="2890147"/>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Flowchart: Predefined Process 2">
            <a:extLst>
              <a:ext uri="{FF2B5EF4-FFF2-40B4-BE49-F238E27FC236}">
                <a16:creationId xmlns:a16="http://schemas.microsoft.com/office/drawing/2014/main" id="{BAFDEDC2-B099-45EA-E171-3313C207D706}"/>
              </a:ext>
            </a:extLst>
          </p:cNvPr>
          <p:cNvSpPr/>
          <p:nvPr/>
        </p:nvSpPr>
        <p:spPr bwMode="auto">
          <a:xfrm>
            <a:off x="7840713" y="1276200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rgbClr val="000000">
                    <a:hueOff val="0"/>
                    <a:satOff val="0"/>
                    <a:lumOff val="0"/>
                    <a:alphaOff val="0"/>
                  </a:srgbClr>
                </a:solidFill>
                <a:latin typeface="Segoe UI"/>
              </a:rPr>
              <a:t>Manage employee time and attendance</a:t>
            </a:r>
          </a:p>
        </p:txBody>
      </p:sp>
      <p:cxnSp>
        <p:nvCxnSpPr>
          <p:cNvPr id="5" name="Straight Arrow Connector 4">
            <a:extLst>
              <a:ext uri="{FF2B5EF4-FFF2-40B4-BE49-F238E27FC236}">
                <a16:creationId xmlns:a16="http://schemas.microsoft.com/office/drawing/2014/main" id="{48CFB9C1-0933-4E9D-158D-89A79F93F6AA}"/>
              </a:ext>
            </a:extLst>
          </p:cNvPr>
          <p:cNvCxnSpPr>
            <a:cxnSpLocks/>
            <a:stCxn id="83" idx="2"/>
            <a:endCxn id="10" idx="0"/>
          </p:cNvCxnSpPr>
          <p:nvPr/>
        </p:nvCxnSpPr>
        <p:spPr>
          <a:xfrm>
            <a:off x="9040863" y="3413659"/>
            <a:ext cx="0" cy="34131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0D11930-E859-239A-83A5-BCCF30D01DA1}"/>
              </a:ext>
            </a:extLst>
          </p:cNvPr>
          <p:cNvCxnSpPr>
            <a:cxnSpLocks/>
            <a:stCxn id="10" idx="1"/>
            <a:endCxn id="88" idx="1"/>
          </p:cNvCxnSpPr>
          <p:nvPr/>
        </p:nvCxnSpPr>
        <p:spPr>
          <a:xfrm rot="10800000" flipV="1">
            <a:off x="7840713" y="4485019"/>
            <a:ext cx="12700" cy="1801406"/>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2CB7B253-8E26-E8A2-516C-25472B867DBE}"/>
              </a:ext>
            </a:extLst>
          </p:cNvPr>
          <p:cNvCxnSpPr>
            <a:cxnSpLocks/>
            <a:stCxn id="10" idx="1"/>
            <a:endCxn id="8" idx="1"/>
          </p:cNvCxnSpPr>
          <p:nvPr/>
        </p:nvCxnSpPr>
        <p:spPr>
          <a:xfrm rot="10800000" flipV="1">
            <a:off x="7840713" y="4485019"/>
            <a:ext cx="12700" cy="7205624"/>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45A397E-139F-AB90-4AA1-5EAC56F9CF25}"/>
              </a:ext>
            </a:extLst>
          </p:cNvPr>
          <p:cNvCxnSpPr>
            <a:cxnSpLocks/>
            <a:stCxn id="10" idx="1"/>
            <a:endCxn id="3" idx="1"/>
          </p:cNvCxnSpPr>
          <p:nvPr/>
        </p:nvCxnSpPr>
        <p:spPr>
          <a:xfrm rot="10800000" flipV="1">
            <a:off x="7840713" y="4485019"/>
            <a:ext cx="12700" cy="9007030"/>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B6FE0A79-2051-969D-D75E-246812C68332}"/>
              </a:ext>
            </a:extLst>
          </p:cNvPr>
          <p:cNvCxnSpPr>
            <a:cxnSpLocks/>
            <a:stCxn id="10" idx="1"/>
            <a:endCxn id="7" idx="1"/>
          </p:cNvCxnSpPr>
          <p:nvPr/>
        </p:nvCxnSpPr>
        <p:spPr>
          <a:xfrm rot="10800000" flipV="1">
            <a:off x="7840713" y="4485019"/>
            <a:ext cx="12700" cy="5404218"/>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2D8C1D2D-9815-C37F-0D8E-A4C8F37701A4}"/>
              </a:ext>
            </a:extLst>
          </p:cNvPr>
          <p:cNvCxnSpPr>
            <a:cxnSpLocks/>
            <a:stCxn id="10" idx="1"/>
            <a:endCxn id="16" idx="1"/>
          </p:cNvCxnSpPr>
          <p:nvPr/>
        </p:nvCxnSpPr>
        <p:spPr>
          <a:xfrm rot="10800000" flipV="1">
            <a:off x="7840713" y="4485019"/>
            <a:ext cx="12700" cy="10808436"/>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397B600D-28AE-F36C-5555-CFF9A17D05C7}"/>
              </a:ext>
            </a:extLst>
          </p:cNvPr>
          <p:cNvCxnSpPr>
            <a:cxnSpLocks/>
            <a:stCxn id="10" idx="1"/>
            <a:endCxn id="98" idx="1"/>
          </p:cNvCxnSpPr>
          <p:nvPr/>
        </p:nvCxnSpPr>
        <p:spPr>
          <a:xfrm rot="10800000" flipV="1">
            <a:off x="7840713" y="4485019"/>
            <a:ext cx="12700" cy="3602812"/>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72E398A2-928E-7AD7-D470-B79BD71506ED}"/>
              </a:ext>
            </a:extLst>
          </p:cNvPr>
          <p:cNvCxnSpPr>
            <a:stCxn id="8" idx="3"/>
            <a:endCxn id="87" idx="3"/>
          </p:cNvCxnSpPr>
          <p:nvPr/>
        </p:nvCxnSpPr>
        <p:spPr>
          <a:xfrm>
            <a:off x="10241013" y="11690643"/>
            <a:ext cx="12700" cy="5404215"/>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329DCBB9-F6E7-BD1C-9FEC-35DD01D0C9AC}"/>
              </a:ext>
            </a:extLst>
          </p:cNvPr>
          <p:cNvCxnSpPr>
            <a:stCxn id="3" idx="3"/>
            <a:endCxn id="87" idx="3"/>
          </p:cNvCxnSpPr>
          <p:nvPr/>
        </p:nvCxnSpPr>
        <p:spPr>
          <a:xfrm>
            <a:off x="10241013" y="13492049"/>
            <a:ext cx="12700" cy="3602809"/>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289DCFBD-E42E-C7F2-AA29-75958297DB0D}"/>
              </a:ext>
            </a:extLst>
          </p:cNvPr>
          <p:cNvCxnSpPr>
            <a:stCxn id="16" idx="3"/>
            <a:endCxn id="87" idx="3"/>
          </p:cNvCxnSpPr>
          <p:nvPr/>
        </p:nvCxnSpPr>
        <p:spPr>
          <a:xfrm>
            <a:off x="10241013" y="15293455"/>
            <a:ext cx="12700" cy="180140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B5E6D11A-963F-3C5B-7862-381FD8C9CB4D}"/>
              </a:ext>
            </a:extLst>
          </p:cNvPr>
          <p:cNvCxnSpPr>
            <a:cxnSpLocks/>
            <a:stCxn id="87" idx="2"/>
            <a:endCxn id="38" idx="1"/>
          </p:cNvCxnSpPr>
          <p:nvPr/>
        </p:nvCxnSpPr>
        <p:spPr>
          <a:xfrm rot="5400000" flipH="1" flipV="1">
            <a:off x="10755486" y="13220133"/>
            <a:ext cx="2890147" cy="6319395"/>
          </a:xfrm>
          <a:prstGeom prst="bentConnector4">
            <a:avLst>
              <a:gd name="adj1" fmla="val -7910"/>
              <a:gd name="adj2" fmla="val 5949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202D1B1C-02E8-2253-7472-6D8A17C64823}"/>
              </a:ext>
            </a:extLst>
          </p:cNvPr>
          <p:cNvCxnSpPr>
            <a:stCxn id="16" idx="3"/>
            <a:endCxn id="38" idx="1"/>
          </p:cNvCxnSpPr>
          <p:nvPr/>
        </p:nvCxnSpPr>
        <p:spPr>
          <a:xfrm flipV="1">
            <a:off x="10241013" y="14934757"/>
            <a:ext cx="5119245" cy="35869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4466C5C7-1A16-D5ED-A263-FE19AE02C958}"/>
              </a:ext>
            </a:extLst>
          </p:cNvPr>
          <p:cNvCxnSpPr>
            <a:stCxn id="3" idx="3"/>
            <a:endCxn id="37" idx="1"/>
          </p:cNvCxnSpPr>
          <p:nvPr/>
        </p:nvCxnSpPr>
        <p:spPr>
          <a:xfrm flipV="1">
            <a:off x="10241013" y="13395245"/>
            <a:ext cx="5119245" cy="9680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C3D4C372-D7EB-6E9B-3B75-849497ABAF20}"/>
              </a:ext>
            </a:extLst>
          </p:cNvPr>
          <p:cNvCxnSpPr>
            <a:stCxn id="3" idx="3"/>
            <a:endCxn id="34" idx="1"/>
          </p:cNvCxnSpPr>
          <p:nvPr/>
        </p:nvCxnSpPr>
        <p:spPr>
          <a:xfrm flipV="1">
            <a:off x="10241013" y="8776709"/>
            <a:ext cx="5119245" cy="471534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65BC62FB-800A-CEDC-D7FC-E72525467EB8}"/>
              </a:ext>
            </a:extLst>
          </p:cNvPr>
          <p:cNvCxnSpPr>
            <a:stCxn id="7" idx="3"/>
            <a:endCxn id="30" idx="1"/>
          </p:cNvCxnSpPr>
          <p:nvPr/>
        </p:nvCxnSpPr>
        <p:spPr>
          <a:xfrm flipV="1">
            <a:off x="10241013" y="2618661"/>
            <a:ext cx="5119245" cy="727057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9ADB2CC9-0A1B-61BC-3EB8-3AE6E13B4146}"/>
              </a:ext>
            </a:extLst>
          </p:cNvPr>
          <p:cNvCxnSpPr>
            <a:stCxn id="83" idx="3"/>
            <a:endCxn id="31" idx="1"/>
          </p:cNvCxnSpPr>
          <p:nvPr/>
        </p:nvCxnSpPr>
        <p:spPr>
          <a:xfrm>
            <a:off x="10241013" y="2683613"/>
            <a:ext cx="5119245" cy="147456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136871D8-FE98-FCB1-5758-99687822E20D}"/>
              </a:ext>
            </a:extLst>
          </p:cNvPr>
          <p:cNvCxnSpPr>
            <a:stCxn id="83" idx="3"/>
            <a:endCxn id="34" idx="1"/>
          </p:cNvCxnSpPr>
          <p:nvPr/>
        </p:nvCxnSpPr>
        <p:spPr>
          <a:xfrm>
            <a:off x="10241013" y="2683613"/>
            <a:ext cx="5119245" cy="609309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900051A0-578C-6D44-FD73-5F7F78450BC6}"/>
              </a:ext>
            </a:extLst>
          </p:cNvPr>
          <p:cNvCxnSpPr>
            <a:cxnSpLocks/>
            <a:endCxn id="29" idx="1"/>
          </p:cNvCxnSpPr>
          <p:nvPr/>
        </p:nvCxnSpPr>
        <p:spPr>
          <a:xfrm flipV="1">
            <a:off x="10253713" y="1079149"/>
            <a:ext cx="5106545" cy="345842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A2CF741F-151B-FCD7-9211-1666A5E0DC62}"/>
              </a:ext>
            </a:extLst>
          </p:cNvPr>
          <p:cNvCxnSpPr>
            <a:cxnSpLocks/>
            <a:stCxn id="88" idx="3"/>
            <a:endCxn id="30" idx="1"/>
          </p:cNvCxnSpPr>
          <p:nvPr/>
        </p:nvCxnSpPr>
        <p:spPr>
          <a:xfrm flipV="1">
            <a:off x="10241013" y="2618661"/>
            <a:ext cx="5119245" cy="366776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3B1BD623-D3BD-4441-DE8C-0E8A224568DD}"/>
              </a:ext>
            </a:extLst>
          </p:cNvPr>
          <p:cNvCxnSpPr>
            <a:cxnSpLocks/>
            <a:stCxn id="98" idx="3"/>
            <a:endCxn id="30" idx="1"/>
          </p:cNvCxnSpPr>
          <p:nvPr/>
        </p:nvCxnSpPr>
        <p:spPr>
          <a:xfrm flipV="1">
            <a:off x="10241013" y="2618661"/>
            <a:ext cx="5119245" cy="546917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5ACB99FF-9A44-A33C-ADE9-9C2D3BA6FD2C}"/>
              </a:ext>
            </a:extLst>
          </p:cNvPr>
          <p:cNvCxnSpPr>
            <a:stCxn id="16" idx="3"/>
            <a:endCxn id="35" idx="1"/>
          </p:cNvCxnSpPr>
          <p:nvPr/>
        </p:nvCxnSpPr>
        <p:spPr>
          <a:xfrm flipV="1">
            <a:off x="10241013" y="10316221"/>
            <a:ext cx="5119245" cy="497723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B8F825A0-AAB6-2387-C65E-5A4B21F4ED95}"/>
              </a:ext>
            </a:extLst>
          </p:cNvPr>
          <p:cNvCxnSpPr>
            <a:stCxn id="8" idx="3"/>
            <a:endCxn id="35" idx="1"/>
          </p:cNvCxnSpPr>
          <p:nvPr/>
        </p:nvCxnSpPr>
        <p:spPr>
          <a:xfrm flipV="1">
            <a:off x="10241013" y="10316221"/>
            <a:ext cx="5119245" cy="137442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C4F1F2FA-FCD1-716E-2928-DC3E0B621E0E}"/>
              </a:ext>
            </a:extLst>
          </p:cNvPr>
          <p:cNvCxnSpPr>
            <a:stCxn id="98" idx="3"/>
            <a:endCxn id="32" idx="1"/>
          </p:cNvCxnSpPr>
          <p:nvPr/>
        </p:nvCxnSpPr>
        <p:spPr>
          <a:xfrm flipV="1">
            <a:off x="10241013" y="5697685"/>
            <a:ext cx="5119245" cy="239014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5EF26B34-D530-E06B-51FB-C642A254FEFD}"/>
              </a:ext>
            </a:extLst>
          </p:cNvPr>
          <p:cNvCxnSpPr>
            <a:stCxn id="98" idx="3"/>
            <a:endCxn id="34" idx="1"/>
          </p:cNvCxnSpPr>
          <p:nvPr/>
        </p:nvCxnSpPr>
        <p:spPr>
          <a:xfrm>
            <a:off x="10241013" y="8087831"/>
            <a:ext cx="5119245" cy="68887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97CCF9C1-3127-FC4F-1E83-4C559B3764B0}"/>
              </a:ext>
            </a:extLst>
          </p:cNvPr>
          <p:cNvCxnSpPr>
            <a:stCxn id="98" idx="3"/>
            <a:endCxn id="36" idx="1"/>
          </p:cNvCxnSpPr>
          <p:nvPr/>
        </p:nvCxnSpPr>
        <p:spPr>
          <a:xfrm>
            <a:off x="10241013" y="8087831"/>
            <a:ext cx="5119245" cy="376790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BF9EDE7D-EB35-E958-6176-E8AFF1AF59C9}"/>
              </a:ext>
            </a:extLst>
          </p:cNvPr>
          <p:cNvCxnSpPr>
            <a:stCxn id="98" idx="3"/>
            <a:endCxn id="37" idx="1"/>
          </p:cNvCxnSpPr>
          <p:nvPr/>
        </p:nvCxnSpPr>
        <p:spPr>
          <a:xfrm>
            <a:off x="10241013" y="8087831"/>
            <a:ext cx="5119245" cy="530741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7A4CCE02-80BC-45CF-EC3C-8A6541075053}"/>
              </a:ext>
            </a:extLst>
          </p:cNvPr>
          <p:cNvCxnSpPr>
            <a:stCxn id="98" idx="3"/>
            <a:endCxn id="38" idx="1"/>
          </p:cNvCxnSpPr>
          <p:nvPr/>
        </p:nvCxnSpPr>
        <p:spPr>
          <a:xfrm>
            <a:off x="10241013" y="8087831"/>
            <a:ext cx="5119245" cy="684692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3AB6ECFA-DEF0-D57A-ABE7-180B11998A42}"/>
              </a:ext>
            </a:extLst>
          </p:cNvPr>
          <p:cNvCxnSpPr>
            <a:cxnSpLocks/>
            <a:stCxn id="98" idx="3"/>
            <a:endCxn id="8" idx="0"/>
          </p:cNvCxnSpPr>
          <p:nvPr/>
        </p:nvCxnSpPr>
        <p:spPr>
          <a:xfrm flipH="1">
            <a:off x="9040863" y="8087831"/>
            <a:ext cx="1200150" cy="2872766"/>
          </a:xfrm>
          <a:prstGeom prst="bentConnector4">
            <a:avLst>
              <a:gd name="adj1" fmla="val -19048"/>
              <a:gd name="adj2" fmla="val 9328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C5555FA1-3000-EDFD-BA45-B671299B8932}"/>
              </a:ext>
            </a:extLst>
          </p:cNvPr>
          <p:cNvCxnSpPr>
            <a:stCxn id="8" idx="3"/>
            <a:endCxn id="33" idx="1"/>
          </p:cNvCxnSpPr>
          <p:nvPr/>
        </p:nvCxnSpPr>
        <p:spPr>
          <a:xfrm flipV="1">
            <a:off x="10241013" y="7237197"/>
            <a:ext cx="5119245" cy="445344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E5A5A897-97CD-FDD3-390B-BAB461A1C235}"/>
              </a:ext>
            </a:extLst>
          </p:cNvPr>
          <p:cNvCxnSpPr>
            <a:stCxn id="8" idx="3"/>
            <a:endCxn id="39" idx="1"/>
          </p:cNvCxnSpPr>
          <p:nvPr/>
        </p:nvCxnSpPr>
        <p:spPr>
          <a:xfrm>
            <a:off x="10241013" y="11690643"/>
            <a:ext cx="5119245" cy="478362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757E9AFB-52F1-DEF4-B5E9-3054860376C4}"/>
              </a:ext>
            </a:extLst>
          </p:cNvPr>
          <p:cNvCxnSpPr>
            <a:stCxn id="8" idx="3"/>
            <a:endCxn id="34" idx="1"/>
          </p:cNvCxnSpPr>
          <p:nvPr/>
        </p:nvCxnSpPr>
        <p:spPr>
          <a:xfrm flipV="1">
            <a:off x="10241013" y="8776709"/>
            <a:ext cx="5119245" cy="291393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0BF5D894-F9D5-7020-F51F-8125D0FA489D}"/>
              </a:ext>
            </a:extLst>
          </p:cNvPr>
          <p:cNvCxnSpPr>
            <a:stCxn id="8" idx="3"/>
            <a:endCxn id="37" idx="1"/>
          </p:cNvCxnSpPr>
          <p:nvPr/>
        </p:nvCxnSpPr>
        <p:spPr>
          <a:xfrm>
            <a:off x="10241013" y="11690643"/>
            <a:ext cx="5119245" cy="170460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57438B35-BD23-5099-4733-B6B63FB37CD4}"/>
              </a:ext>
            </a:extLst>
          </p:cNvPr>
          <p:cNvCxnSpPr>
            <a:cxnSpLocks/>
            <a:stCxn id="15" idx="3"/>
            <a:endCxn id="83" idx="1"/>
          </p:cNvCxnSpPr>
          <p:nvPr/>
        </p:nvCxnSpPr>
        <p:spPr>
          <a:xfrm>
            <a:off x="2873952" y="2132241"/>
            <a:ext cx="4966761" cy="551372"/>
          </a:xfrm>
          <a:prstGeom prst="bentConnector3">
            <a:avLst>
              <a:gd name="adj1" fmla="val 5955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11B356E0-20DE-C203-6A4B-C7422A757D12}"/>
              </a:ext>
            </a:extLst>
          </p:cNvPr>
          <p:cNvCxnSpPr>
            <a:stCxn id="84" idx="3"/>
            <a:endCxn id="83" idx="1"/>
          </p:cNvCxnSpPr>
          <p:nvPr/>
        </p:nvCxnSpPr>
        <p:spPr>
          <a:xfrm flipV="1">
            <a:off x="2873952" y="2683613"/>
            <a:ext cx="4966761" cy="1159197"/>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F6183DED-60B9-38F4-C2CB-70F6936EAC43}"/>
              </a:ext>
            </a:extLst>
          </p:cNvPr>
          <p:cNvCxnSpPr>
            <a:stCxn id="17" idx="3"/>
            <a:endCxn id="83" idx="1"/>
          </p:cNvCxnSpPr>
          <p:nvPr/>
        </p:nvCxnSpPr>
        <p:spPr>
          <a:xfrm flipV="1">
            <a:off x="2873952" y="2683613"/>
            <a:ext cx="4966761" cy="286976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EF449E18-2650-BE27-1557-E9837C4C1B22}"/>
              </a:ext>
            </a:extLst>
          </p:cNvPr>
          <p:cNvCxnSpPr>
            <a:stCxn id="19" idx="3"/>
            <a:endCxn id="83" idx="1"/>
          </p:cNvCxnSpPr>
          <p:nvPr/>
        </p:nvCxnSpPr>
        <p:spPr>
          <a:xfrm flipV="1">
            <a:off x="2873952" y="2683613"/>
            <a:ext cx="4966761" cy="4580335"/>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Connector: Elbow 190">
            <a:extLst>
              <a:ext uri="{FF2B5EF4-FFF2-40B4-BE49-F238E27FC236}">
                <a16:creationId xmlns:a16="http://schemas.microsoft.com/office/drawing/2014/main" id="{8CFFDD1E-DE6B-9849-ADE1-D5CBFA4A1A8B}"/>
              </a:ext>
            </a:extLst>
          </p:cNvPr>
          <p:cNvCxnSpPr>
            <a:stCxn id="20" idx="3"/>
            <a:endCxn id="83" idx="1"/>
          </p:cNvCxnSpPr>
          <p:nvPr/>
        </p:nvCxnSpPr>
        <p:spPr>
          <a:xfrm flipV="1">
            <a:off x="2873952" y="2683613"/>
            <a:ext cx="4966761" cy="629090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C66EFF98-085A-2FC4-E82C-3957E51BAB36}"/>
              </a:ext>
            </a:extLst>
          </p:cNvPr>
          <p:cNvCxnSpPr>
            <a:stCxn id="21" idx="3"/>
            <a:endCxn id="83" idx="1"/>
          </p:cNvCxnSpPr>
          <p:nvPr/>
        </p:nvCxnSpPr>
        <p:spPr>
          <a:xfrm flipV="1">
            <a:off x="2873952" y="2683613"/>
            <a:ext cx="4966761" cy="8001473"/>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CBF47236-17BF-17ED-F68F-6E888536E081}"/>
              </a:ext>
            </a:extLst>
          </p:cNvPr>
          <p:cNvCxnSpPr>
            <a:stCxn id="22" idx="3"/>
            <a:endCxn id="83" idx="1"/>
          </p:cNvCxnSpPr>
          <p:nvPr/>
        </p:nvCxnSpPr>
        <p:spPr>
          <a:xfrm flipV="1">
            <a:off x="2873952" y="2683613"/>
            <a:ext cx="4966761" cy="971204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1" name="Connector: Elbow 200">
            <a:extLst>
              <a:ext uri="{FF2B5EF4-FFF2-40B4-BE49-F238E27FC236}">
                <a16:creationId xmlns:a16="http://schemas.microsoft.com/office/drawing/2014/main" id="{906975A8-D2B2-7CA9-2079-1EE3C1BEFD16}"/>
              </a:ext>
            </a:extLst>
          </p:cNvPr>
          <p:cNvCxnSpPr>
            <a:stCxn id="23" idx="3"/>
            <a:endCxn id="83" idx="1"/>
          </p:cNvCxnSpPr>
          <p:nvPr/>
        </p:nvCxnSpPr>
        <p:spPr>
          <a:xfrm flipV="1">
            <a:off x="2873952" y="2683613"/>
            <a:ext cx="4966761" cy="11422611"/>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4" name="Connector: Elbow 203">
            <a:extLst>
              <a:ext uri="{FF2B5EF4-FFF2-40B4-BE49-F238E27FC236}">
                <a16:creationId xmlns:a16="http://schemas.microsoft.com/office/drawing/2014/main" id="{D7E444C8-768E-0CB2-D2FD-E996334AD3FF}"/>
              </a:ext>
            </a:extLst>
          </p:cNvPr>
          <p:cNvCxnSpPr>
            <a:cxnSpLocks/>
            <a:stCxn id="25" idx="3"/>
            <a:endCxn id="83" idx="1"/>
          </p:cNvCxnSpPr>
          <p:nvPr/>
        </p:nvCxnSpPr>
        <p:spPr>
          <a:xfrm flipV="1">
            <a:off x="2873952" y="2683613"/>
            <a:ext cx="4966761" cy="1313318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8" name="Connector: Elbow 207">
            <a:extLst>
              <a:ext uri="{FF2B5EF4-FFF2-40B4-BE49-F238E27FC236}">
                <a16:creationId xmlns:a16="http://schemas.microsoft.com/office/drawing/2014/main" id="{A611E0D7-EA7B-E6D5-4667-9E7268CDE5BA}"/>
              </a:ext>
            </a:extLst>
          </p:cNvPr>
          <p:cNvCxnSpPr>
            <a:cxnSpLocks/>
            <a:stCxn id="2" idx="3"/>
            <a:endCxn id="83" idx="1"/>
          </p:cNvCxnSpPr>
          <p:nvPr/>
        </p:nvCxnSpPr>
        <p:spPr>
          <a:xfrm flipV="1">
            <a:off x="2873952" y="2683613"/>
            <a:ext cx="4966761" cy="1484374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C7F66C89-26CC-C1EF-909E-774FC56B08CC}"/>
              </a:ext>
            </a:extLst>
          </p:cNvPr>
          <p:cNvCxnSpPr>
            <a:cxnSpLocks/>
            <a:stCxn id="20" idx="3"/>
            <a:endCxn id="88" idx="1"/>
          </p:cNvCxnSpPr>
          <p:nvPr/>
        </p:nvCxnSpPr>
        <p:spPr>
          <a:xfrm flipV="1">
            <a:off x="2873952" y="6286425"/>
            <a:ext cx="4966761" cy="2688092"/>
          </a:xfrm>
          <a:prstGeom prst="bentConnector3">
            <a:avLst>
              <a:gd name="adj1" fmla="val 5667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2AC2290D-2D1E-2ABC-90C6-43FB3D647A54}"/>
              </a:ext>
            </a:extLst>
          </p:cNvPr>
          <p:cNvCxnSpPr>
            <a:cxnSpLocks/>
            <a:stCxn id="20" idx="3"/>
            <a:endCxn id="87" idx="1"/>
          </p:cNvCxnSpPr>
          <p:nvPr/>
        </p:nvCxnSpPr>
        <p:spPr>
          <a:xfrm>
            <a:off x="2873952" y="8974517"/>
            <a:ext cx="4966761" cy="8120341"/>
          </a:xfrm>
          <a:prstGeom prst="bentConnector3">
            <a:avLst>
              <a:gd name="adj1" fmla="val 5654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4582895C-62F3-3C8A-6EBC-79F7C60A20E4}"/>
              </a:ext>
            </a:extLst>
          </p:cNvPr>
          <p:cNvCxnSpPr>
            <a:cxnSpLocks/>
          </p:cNvCxnSpPr>
          <p:nvPr/>
        </p:nvCxnSpPr>
        <p:spPr>
          <a:xfrm>
            <a:off x="2873952" y="7252518"/>
            <a:ext cx="4966761" cy="4426695"/>
          </a:xfrm>
          <a:prstGeom prst="bentConnector3">
            <a:avLst>
              <a:gd name="adj1" fmla="val 6104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2C10DBB6-74FD-E257-18CD-C493BF345AF4}"/>
              </a:ext>
            </a:extLst>
          </p:cNvPr>
          <p:cNvCxnSpPr>
            <a:cxnSpLocks/>
            <a:stCxn id="23" idx="3"/>
            <a:endCxn id="16" idx="1"/>
          </p:cNvCxnSpPr>
          <p:nvPr/>
        </p:nvCxnSpPr>
        <p:spPr>
          <a:xfrm>
            <a:off x="2873952" y="14106224"/>
            <a:ext cx="4966761" cy="1187231"/>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4" name="Connector: Elbow 233">
            <a:extLst>
              <a:ext uri="{FF2B5EF4-FFF2-40B4-BE49-F238E27FC236}">
                <a16:creationId xmlns:a16="http://schemas.microsoft.com/office/drawing/2014/main" id="{FF7FE3D5-886E-E14B-104B-D234A40DD516}"/>
              </a:ext>
            </a:extLst>
          </p:cNvPr>
          <p:cNvCxnSpPr>
            <a:cxnSpLocks/>
            <a:stCxn id="2" idx="3"/>
            <a:endCxn id="16" idx="1"/>
          </p:cNvCxnSpPr>
          <p:nvPr/>
        </p:nvCxnSpPr>
        <p:spPr>
          <a:xfrm flipV="1">
            <a:off x="2873952" y="15293455"/>
            <a:ext cx="4966761" cy="2233904"/>
          </a:xfrm>
          <a:prstGeom prst="bentConnector3">
            <a:avLst>
              <a:gd name="adj1" fmla="val 6696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05FD0676-BCB3-FF19-DB9E-860A034E51ED}"/>
              </a:ext>
            </a:extLst>
          </p:cNvPr>
          <p:cNvCxnSpPr>
            <a:cxnSpLocks/>
            <a:stCxn id="15" idx="3"/>
            <a:endCxn id="10" idx="1"/>
          </p:cNvCxnSpPr>
          <p:nvPr/>
        </p:nvCxnSpPr>
        <p:spPr>
          <a:xfrm>
            <a:off x="2873952" y="2132241"/>
            <a:ext cx="4966761" cy="2352778"/>
          </a:xfrm>
          <a:prstGeom prst="bentConnector3">
            <a:avLst>
              <a:gd name="adj1" fmla="val 5955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5E88CCAC-E3E3-93E5-FD49-43690BA306E7}"/>
              </a:ext>
            </a:extLst>
          </p:cNvPr>
          <p:cNvCxnSpPr>
            <a:cxnSpLocks/>
            <a:stCxn id="87" idx="2"/>
            <a:endCxn id="103" idx="1"/>
          </p:cNvCxnSpPr>
          <p:nvPr/>
        </p:nvCxnSpPr>
        <p:spPr>
          <a:xfrm rot="16200000" flipH="1">
            <a:off x="12200561" y="14665206"/>
            <a:ext cx="12700" cy="6319396"/>
          </a:xfrm>
          <a:prstGeom prst="bentConnector4">
            <a:avLst>
              <a:gd name="adj1" fmla="val 1879598"/>
              <a:gd name="adj2" fmla="val 5937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939397"/>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D3E7C9-AE3D-2DE7-462A-FBE0EB8DE803}"/>
              </a:ext>
            </a:extLst>
          </p:cNvPr>
          <p:cNvSpPr/>
          <p:nvPr/>
        </p:nvSpPr>
        <p:spPr bwMode="auto">
          <a:xfrm>
            <a:off x="5960141" y="136719"/>
            <a:ext cx="7783826" cy="17889693"/>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b" anchorCtr="0" forceAA="0" compatLnSpc="1">
            <a:prstTxWarp prst="textNoShape">
              <a:avLst/>
            </a:prstTxWarp>
            <a:noAutofit/>
          </a:bodyPr>
          <a:lstStyle/>
          <a:p>
            <a:pPr algn="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630874" y="30547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630873" y="1290398"/>
            <a:ext cx="2013156" cy="13716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Hire to retire </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7360824" y="196565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a:spcBef>
                <a:spcPct val="0"/>
              </a:spcBef>
              <a:spcAft>
                <a:spcPct val="0"/>
              </a:spcAft>
            </a:pPr>
            <a:r>
              <a:rPr lang="en-US" sz="1200" dirty="0">
                <a:cs typeface="Segoe UI"/>
              </a:rPr>
              <a:t>Define department structure</a:t>
            </a:r>
            <a:endParaRPr lang="en-US" dirty="0"/>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9984465" y="282446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ea typeface="Segoe UI" pitchFamily="34" charset="0"/>
                <a:cs typeface="Segoe UI"/>
              </a:rPr>
              <a:t>Update department structure</a:t>
            </a:r>
            <a:endParaRPr lang="en-US" sz="1200" dirty="0">
              <a:ea typeface="Segoe UI" pitchFamily="34" charset="0"/>
              <a:cs typeface="Segoe UI" pitchFamily="34" charset="0"/>
            </a:endParaRP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8996089" y="340374"/>
            <a:ext cx="2400292" cy="1371600"/>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a:spcBef>
                <a:spcPct val="0"/>
              </a:spcBef>
              <a:spcAft>
                <a:spcPct val="0"/>
              </a:spcAft>
            </a:pPr>
            <a:r>
              <a:rPr lang="en-US" sz="1200" dirty="0">
                <a:solidFill>
                  <a:schemeClr val="tx1"/>
                </a:solidFill>
                <a:cs typeface="Segoe UI"/>
              </a:rPr>
              <a:t>Plan and recruit your workforce</a:t>
            </a:r>
            <a:endParaRPr lang="en-US" dirty="0">
              <a:solidFill>
                <a:schemeClr val="tx1"/>
              </a:solidFill>
            </a:endParaRPr>
          </a:p>
        </p:txBody>
      </p:sp>
      <p:sp>
        <p:nvSpPr>
          <p:cNvPr id="100" name="Flowchart: Predefined Process 99">
            <a:extLst>
              <a:ext uri="{FF2B5EF4-FFF2-40B4-BE49-F238E27FC236}">
                <a16:creationId xmlns:a16="http://schemas.microsoft.com/office/drawing/2014/main" id="{93817FB8-E531-928E-EDCA-28D15D385FDA}"/>
              </a:ext>
            </a:extLst>
          </p:cNvPr>
          <p:cNvSpPr/>
          <p:nvPr/>
        </p:nvSpPr>
        <p:spPr bwMode="auto">
          <a:xfrm>
            <a:off x="7361346" y="762147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a:spcBef>
                <a:spcPct val="0"/>
              </a:spcBef>
              <a:spcAft>
                <a:spcPct val="0"/>
              </a:spcAft>
            </a:pPr>
            <a:r>
              <a:rPr lang="en-US" sz="1200" dirty="0">
                <a:cs typeface="Segoe UI"/>
              </a:rPr>
              <a:t>Plan and budget headcount</a:t>
            </a:r>
            <a:endParaRPr lang="en-US" dirty="0"/>
          </a:p>
        </p:txBody>
      </p:sp>
      <p:sp>
        <p:nvSpPr>
          <p:cNvPr id="101" name="Flowchart: Predefined Process 100">
            <a:extLst>
              <a:ext uri="{FF2B5EF4-FFF2-40B4-BE49-F238E27FC236}">
                <a16:creationId xmlns:a16="http://schemas.microsoft.com/office/drawing/2014/main" id="{4A4E0292-AAEF-C6AA-BCAA-C1DE23CF57AE}"/>
              </a:ext>
            </a:extLst>
          </p:cNvPr>
          <p:cNvSpPr/>
          <p:nvPr/>
        </p:nvSpPr>
        <p:spPr bwMode="auto">
          <a:xfrm>
            <a:off x="9984465" y="874598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Manage headcount</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891044" y="17285714"/>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End</a:t>
            </a:r>
          </a:p>
        </p:txBody>
      </p:sp>
      <p:sp>
        <p:nvSpPr>
          <p:cNvPr id="3" name="Flowchart: Predefined Process 2">
            <a:extLst>
              <a:ext uri="{FF2B5EF4-FFF2-40B4-BE49-F238E27FC236}">
                <a16:creationId xmlns:a16="http://schemas.microsoft.com/office/drawing/2014/main" id="{52C6212C-626E-697E-8FF3-756AFC29C26A}"/>
              </a:ext>
            </a:extLst>
          </p:cNvPr>
          <p:cNvSpPr/>
          <p:nvPr/>
        </p:nvSpPr>
        <p:spPr bwMode="auto">
          <a:xfrm>
            <a:off x="14238253" y="1548509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274321" tIns="219457" rIns="274321" bIns="219457" numCol="1" spcCol="0" rtlCol="0" fromWordArt="0" anchor="ctr" anchorCtr="0" forceAA="0" compatLnSpc="1">
            <a:prstTxWarp prst="textNoShape">
              <a:avLst/>
            </a:prstTxWarp>
            <a:noAutofit/>
          </a:bodyPr>
          <a:lstStyle>
            <a:defPPr>
              <a:defRPr lang="en-US"/>
            </a:defPPr>
            <a:lvl1pPr marL="0" algn="l" defTabSz="1569054" rtl="0" eaLnBrk="1" latinLnBrk="0" hangingPunct="1">
              <a:defRPr sz="3029" kern="1200">
                <a:solidFill>
                  <a:schemeClr val="dk1"/>
                </a:solidFill>
                <a:latin typeface="+mn-lt"/>
                <a:ea typeface="+mn-ea"/>
                <a:cs typeface="+mn-cs"/>
              </a:defRPr>
            </a:lvl1pPr>
            <a:lvl2pPr marL="784526" algn="l" defTabSz="1569054" rtl="0" eaLnBrk="1" latinLnBrk="0" hangingPunct="1">
              <a:defRPr sz="3029" kern="1200">
                <a:solidFill>
                  <a:schemeClr val="dk1"/>
                </a:solidFill>
                <a:latin typeface="+mn-lt"/>
                <a:ea typeface="+mn-ea"/>
                <a:cs typeface="+mn-cs"/>
              </a:defRPr>
            </a:lvl2pPr>
            <a:lvl3pPr marL="1569054" algn="l" defTabSz="1569054" rtl="0" eaLnBrk="1" latinLnBrk="0" hangingPunct="1">
              <a:defRPr sz="3029" kern="1200">
                <a:solidFill>
                  <a:schemeClr val="dk1"/>
                </a:solidFill>
                <a:latin typeface="+mn-lt"/>
                <a:ea typeface="+mn-ea"/>
                <a:cs typeface="+mn-cs"/>
              </a:defRPr>
            </a:lvl3pPr>
            <a:lvl4pPr marL="2353580" algn="l" defTabSz="1569054" rtl="0" eaLnBrk="1" latinLnBrk="0" hangingPunct="1">
              <a:defRPr sz="3029" kern="1200">
                <a:solidFill>
                  <a:schemeClr val="dk1"/>
                </a:solidFill>
                <a:latin typeface="+mn-lt"/>
                <a:ea typeface="+mn-ea"/>
                <a:cs typeface="+mn-cs"/>
              </a:defRPr>
            </a:lvl4pPr>
            <a:lvl5pPr marL="3138108" algn="l" defTabSz="1569054" rtl="0" eaLnBrk="1" latinLnBrk="0" hangingPunct="1">
              <a:defRPr sz="3029" kern="1200">
                <a:solidFill>
                  <a:schemeClr val="dk1"/>
                </a:solidFill>
                <a:latin typeface="+mn-lt"/>
                <a:ea typeface="+mn-ea"/>
                <a:cs typeface="+mn-cs"/>
              </a:defRPr>
            </a:lvl5pPr>
            <a:lvl6pPr marL="3922635" algn="l" defTabSz="1569054" rtl="0" eaLnBrk="1" latinLnBrk="0" hangingPunct="1">
              <a:defRPr sz="3029" kern="1200">
                <a:solidFill>
                  <a:schemeClr val="dk1"/>
                </a:solidFill>
                <a:latin typeface="+mn-lt"/>
                <a:ea typeface="+mn-ea"/>
                <a:cs typeface="+mn-cs"/>
              </a:defRPr>
            </a:lvl6pPr>
            <a:lvl7pPr marL="4707161" algn="l" defTabSz="1569054" rtl="0" eaLnBrk="1" latinLnBrk="0" hangingPunct="1">
              <a:defRPr sz="3029" kern="1200">
                <a:solidFill>
                  <a:schemeClr val="dk1"/>
                </a:solidFill>
                <a:latin typeface="+mn-lt"/>
                <a:ea typeface="+mn-ea"/>
                <a:cs typeface="+mn-cs"/>
              </a:defRPr>
            </a:lvl7pPr>
            <a:lvl8pPr marL="5491687" algn="l" defTabSz="1569054" rtl="0" eaLnBrk="1" latinLnBrk="0" hangingPunct="1">
              <a:defRPr sz="3029" kern="1200">
                <a:solidFill>
                  <a:schemeClr val="dk1"/>
                </a:solidFill>
                <a:latin typeface="+mn-lt"/>
                <a:ea typeface="+mn-ea"/>
                <a:cs typeface="+mn-cs"/>
              </a:defRPr>
            </a:lvl8pPr>
            <a:lvl9pPr marL="6276217" algn="l" defTabSz="1569054" rtl="0" eaLnBrk="1" latinLnBrk="0" hangingPunct="1">
              <a:defRPr sz="3029" kern="1200">
                <a:solidFill>
                  <a:schemeClr val="dk1"/>
                </a:solidFill>
                <a:latin typeface="+mn-lt"/>
                <a:ea typeface="+mn-ea"/>
                <a:cs typeface="+mn-cs"/>
              </a:defRPr>
            </a:lvl9pPr>
          </a:lstStyle>
          <a:p>
            <a:pPr algn="ctr" defTabSz="1398752">
              <a:spcBef>
                <a:spcPct val="0"/>
              </a:spcBef>
              <a:spcAft>
                <a:spcPct val="0"/>
              </a:spcAft>
            </a:pPr>
            <a:r>
              <a:rPr lang="en-US" sz="1100" dirty="0"/>
              <a:t>Onboard and manage the employee </a:t>
            </a:r>
            <a:r>
              <a:rPr lang="en-US" sz="1100" dirty="0" err="1"/>
              <a:t>lifecylce</a:t>
            </a:r>
            <a:endParaRPr lang="en-US" sz="1100" dirty="0"/>
          </a:p>
        </p:txBody>
      </p:sp>
      <p:sp>
        <p:nvSpPr>
          <p:cNvPr id="19" name="Rectangle 18">
            <a:extLst>
              <a:ext uri="{FF2B5EF4-FFF2-40B4-BE49-F238E27FC236}">
                <a16:creationId xmlns:a16="http://schemas.microsoft.com/office/drawing/2014/main" id="{20CDF3C7-F14D-8CD0-33E7-EE7246478172}"/>
              </a:ext>
            </a:extLst>
          </p:cNvPr>
          <p:cNvSpPr/>
          <p:nvPr/>
        </p:nvSpPr>
        <p:spPr bwMode="auto">
          <a:xfrm>
            <a:off x="630873" y="2977693"/>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Record to report</a:t>
            </a:r>
          </a:p>
        </p:txBody>
      </p:sp>
      <p:sp>
        <p:nvSpPr>
          <p:cNvPr id="20" name="Rectangle 19">
            <a:extLst>
              <a:ext uri="{FF2B5EF4-FFF2-40B4-BE49-F238E27FC236}">
                <a16:creationId xmlns:a16="http://schemas.microsoft.com/office/drawing/2014/main" id="{C773EB57-FF53-F0D1-A960-1DBD7601015C}"/>
              </a:ext>
            </a:extLst>
          </p:cNvPr>
          <p:cNvSpPr/>
          <p:nvPr/>
        </p:nvSpPr>
        <p:spPr bwMode="auto">
          <a:xfrm>
            <a:off x="630873" y="11414168"/>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Service to cash</a:t>
            </a:r>
          </a:p>
        </p:txBody>
      </p:sp>
      <p:sp>
        <p:nvSpPr>
          <p:cNvPr id="21" name="Rectangle 20">
            <a:extLst>
              <a:ext uri="{FF2B5EF4-FFF2-40B4-BE49-F238E27FC236}">
                <a16:creationId xmlns:a16="http://schemas.microsoft.com/office/drawing/2014/main" id="{A68A34C5-D93B-35F4-736C-5C922DCCB4F2}"/>
              </a:ext>
            </a:extLst>
          </p:cNvPr>
          <p:cNvSpPr/>
          <p:nvPr/>
        </p:nvSpPr>
        <p:spPr bwMode="auto">
          <a:xfrm>
            <a:off x="630873" y="13101463"/>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Order to cash</a:t>
            </a:r>
          </a:p>
        </p:txBody>
      </p:sp>
      <p:sp>
        <p:nvSpPr>
          <p:cNvPr id="23" name="Rectangle 22">
            <a:extLst>
              <a:ext uri="{FF2B5EF4-FFF2-40B4-BE49-F238E27FC236}">
                <a16:creationId xmlns:a16="http://schemas.microsoft.com/office/drawing/2014/main" id="{0DCC47AB-FBED-E92B-BC6A-AF0A9D7FD065}"/>
              </a:ext>
            </a:extLst>
          </p:cNvPr>
          <p:cNvSpPr/>
          <p:nvPr/>
        </p:nvSpPr>
        <p:spPr bwMode="auto">
          <a:xfrm>
            <a:off x="630873" y="4664988"/>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a:rPr>
              <a:t>Forecast to plan</a:t>
            </a:r>
          </a:p>
        </p:txBody>
      </p:sp>
      <p:sp>
        <p:nvSpPr>
          <p:cNvPr id="25" name="Rectangle 24">
            <a:extLst>
              <a:ext uri="{FF2B5EF4-FFF2-40B4-BE49-F238E27FC236}">
                <a16:creationId xmlns:a16="http://schemas.microsoft.com/office/drawing/2014/main" id="{BDD58F2B-B126-00DD-8202-7003B6A6258E}"/>
              </a:ext>
            </a:extLst>
          </p:cNvPr>
          <p:cNvSpPr/>
          <p:nvPr/>
        </p:nvSpPr>
        <p:spPr bwMode="auto">
          <a:xfrm>
            <a:off x="630873" y="16476055"/>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Procure to pay</a:t>
            </a:r>
          </a:p>
        </p:txBody>
      </p:sp>
      <p:sp>
        <p:nvSpPr>
          <p:cNvPr id="26" name="Rectangle 25">
            <a:extLst>
              <a:ext uri="{FF2B5EF4-FFF2-40B4-BE49-F238E27FC236}">
                <a16:creationId xmlns:a16="http://schemas.microsoft.com/office/drawing/2014/main" id="{F90CD6F1-1946-C12D-E2F1-698F8C92544E}"/>
              </a:ext>
            </a:extLst>
          </p:cNvPr>
          <p:cNvSpPr/>
          <p:nvPr/>
        </p:nvSpPr>
        <p:spPr bwMode="auto">
          <a:xfrm>
            <a:off x="630873" y="14788758"/>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a:rPr>
              <a:t>Plan to produce</a:t>
            </a:r>
          </a:p>
        </p:txBody>
      </p:sp>
      <p:sp>
        <p:nvSpPr>
          <p:cNvPr id="27" name="Rectangle 26">
            <a:extLst>
              <a:ext uri="{FF2B5EF4-FFF2-40B4-BE49-F238E27FC236}">
                <a16:creationId xmlns:a16="http://schemas.microsoft.com/office/drawing/2014/main" id="{B10D3FE0-5B37-17D3-0373-79EFE57D56FA}"/>
              </a:ext>
            </a:extLst>
          </p:cNvPr>
          <p:cNvSpPr/>
          <p:nvPr/>
        </p:nvSpPr>
        <p:spPr bwMode="auto">
          <a:xfrm>
            <a:off x="630873" y="6352283"/>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Acquire to dispose</a:t>
            </a:r>
          </a:p>
        </p:txBody>
      </p:sp>
      <p:sp>
        <p:nvSpPr>
          <p:cNvPr id="28" name="Rectangle 27">
            <a:extLst>
              <a:ext uri="{FF2B5EF4-FFF2-40B4-BE49-F238E27FC236}">
                <a16:creationId xmlns:a16="http://schemas.microsoft.com/office/drawing/2014/main" id="{2C5B6E72-30AE-2C8A-E31E-A32B0724C925}"/>
              </a:ext>
            </a:extLst>
          </p:cNvPr>
          <p:cNvSpPr/>
          <p:nvPr/>
        </p:nvSpPr>
        <p:spPr bwMode="auto">
          <a:xfrm>
            <a:off x="630873" y="9726873"/>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Product and service lifecycle management</a:t>
            </a:r>
          </a:p>
        </p:txBody>
      </p:sp>
      <p:sp>
        <p:nvSpPr>
          <p:cNvPr id="29" name="Rectangle 28">
            <a:extLst>
              <a:ext uri="{FF2B5EF4-FFF2-40B4-BE49-F238E27FC236}">
                <a16:creationId xmlns:a16="http://schemas.microsoft.com/office/drawing/2014/main" id="{FD2E0EEA-9963-E93B-FE81-3EFA6E1C02DB}"/>
              </a:ext>
            </a:extLst>
          </p:cNvPr>
          <p:cNvSpPr/>
          <p:nvPr/>
        </p:nvSpPr>
        <p:spPr bwMode="auto">
          <a:xfrm>
            <a:off x="630873" y="8039578"/>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500" dirty="0"/>
              <a:t>Project to profit</a:t>
            </a:r>
          </a:p>
        </p:txBody>
      </p:sp>
      <p:sp>
        <p:nvSpPr>
          <p:cNvPr id="10" name="Rectangle 9">
            <a:extLst>
              <a:ext uri="{FF2B5EF4-FFF2-40B4-BE49-F238E27FC236}">
                <a16:creationId xmlns:a16="http://schemas.microsoft.com/office/drawing/2014/main" id="{D339A293-040D-BCFA-0C4D-A7E33D729417}"/>
              </a:ext>
            </a:extLst>
          </p:cNvPr>
          <p:cNvSpPr/>
          <p:nvPr/>
        </p:nvSpPr>
        <p:spPr bwMode="auto">
          <a:xfrm>
            <a:off x="15891043" y="7221390"/>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a:rPr>
              <a:t>Forecast to plan</a:t>
            </a:r>
          </a:p>
        </p:txBody>
      </p:sp>
      <p:sp>
        <p:nvSpPr>
          <p:cNvPr id="11" name="Rectangle 10">
            <a:extLst>
              <a:ext uri="{FF2B5EF4-FFF2-40B4-BE49-F238E27FC236}">
                <a16:creationId xmlns:a16="http://schemas.microsoft.com/office/drawing/2014/main" id="{694689A5-DED6-929F-232C-676F66AE3E37}"/>
              </a:ext>
            </a:extLst>
          </p:cNvPr>
          <p:cNvSpPr/>
          <p:nvPr/>
        </p:nvSpPr>
        <p:spPr bwMode="auto">
          <a:xfrm>
            <a:off x="15891043" y="13772480"/>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a:rPr>
              <a:t>Plan to produce</a:t>
            </a:r>
          </a:p>
        </p:txBody>
      </p:sp>
      <p:sp>
        <p:nvSpPr>
          <p:cNvPr id="13" name="Rectangle 12">
            <a:extLst>
              <a:ext uri="{FF2B5EF4-FFF2-40B4-BE49-F238E27FC236}">
                <a16:creationId xmlns:a16="http://schemas.microsoft.com/office/drawing/2014/main" id="{72694BE2-E7F2-3BC0-2C42-3B9F617429E9}"/>
              </a:ext>
            </a:extLst>
          </p:cNvPr>
          <p:cNvSpPr/>
          <p:nvPr/>
        </p:nvSpPr>
        <p:spPr bwMode="auto">
          <a:xfrm>
            <a:off x="15891043" y="10459480"/>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500" dirty="0"/>
              <a:t>Project to profit</a:t>
            </a:r>
          </a:p>
        </p:txBody>
      </p:sp>
      <p:cxnSp>
        <p:nvCxnSpPr>
          <p:cNvPr id="105" name="Connector: Elbow 104">
            <a:extLst>
              <a:ext uri="{FF2B5EF4-FFF2-40B4-BE49-F238E27FC236}">
                <a16:creationId xmlns:a16="http://schemas.microsoft.com/office/drawing/2014/main" id="{5E09831F-0013-E2C7-A952-26EC3FC82D47}"/>
              </a:ext>
            </a:extLst>
          </p:cNvPr>
          <p:cNvCxnSpPr>
            <a:cxnSpLocks/>
            <a:stCxn id="14" idx="1"/>
            <a:endCxn id="25" idx="1"/>
          </p:cNvCxnSpPr>
          <p:nvPr/>
        </p:nvCxnSpPr>
        <p:spPr>
          <a:xfrm rot="10800000" flipV="1">
            <a:off x="630874" y="652065"/>
            <a:ext cx="1" cy="16509790"/>
          </a:xfrm>
          <a:prstGeom prst="bentConnector3">
            <a:avLst>
              <a:gd name="adj1" fmla="val 2286010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7" name="Flowchart: Predefined Process 246">
            <a:extLst>
              <a:ext uri="{FF2B5EF4-FFF2-40B4-BE49-F238E27FC236}">
                <a16:creationId xmlns:a16="http://schemas.microsoft.com/office/drawing/2014/main" id="{157BA7F2-7FCB-B83B-00A1-EF6B14CDE507}"/>
              </a:ext>
            </a:extLst>
          </p:cNvPr>
          <p:cNvSpPr/>
          <p:nvPr/>
        </p:nvSpPr>
        <p:spPr bwMode="auto">
          <a:xfrm>
            <a:off x="7360824" y="967249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a:spcBef>
                <a:spcPct val="0"/>
              </a:spcBef>
              <a:spcAft>
                <a:spcPct val="0"/>
              </a:spcAft>
            </a:pPr>
            <a:r>
              <a:rPr lang="en-US" sz="1200" dirty="0">
                <a:cs typeface="Segoe UI"/>
              </a:rPr>
              <a:t>Create positions</a:t>
            </a:r>
            <a:endParaRPr lang="en-US" dirty="0"/>
          </a:p>
        </p:txBody>
      </p:sp>
      <p:sp>
        <p:nvSpPr>
          <p:cNvPr id="18" name="Flowchart: Predefined Process 17">
            <a:extLst>
              <a:ext uri="{FF2B5EF4-FFF2-40B4-BE49-F238E27FC236}">
                <a16:creationId xmlns:a16="http://schemas.microsoft.com/office/drawing/2014/main" id="{6AABF94D-2C3F-675D-009F-B61D557417AC}"/>
              </a:ext>
            </a:extLst>
          </p:cNvPr>
          <p:cNvSpPr/>
          <p:nvPr/>
        </p:nvSpPr>
        <p:spPr bwMode="auto">
          <a:xfrm>
            <a:off x="7355370" y="571625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a:spcBef>
                <a:spcPct val="0"/>
              </a:spcBef>
              <a:spcAft>
                <a:spcPct val="0"/>
              </a:spcAft>
            </a:pPr>
            <a:r>
              <a:rPr lang="en-US" sz="1200" dirty="0">
                <a:cs typeface="Segoe UI"/>
              </a:rPr>
              <a:t>Define corporate operating hours and schedule</a:t>
            </a:r>
            <a:endParaRPr lang="en-US" dirty="0"/>
          </a:p>
        </p:txBody>
      </p:sp>
      <p:sp>
        <p:nvSpPr>
          <p:cNvPr id="30" name="Flowchart: Predefined Process 29">
            <a:extLst>
              <a:ext uri="{FF2B5EF4-FFF2-40B4-BE49-F238E27FC236}">
                <a16:creationId xmlns:a16="http://schemas.microsoft.com/office/drawing/2014/main" id="{E82B6C90-602C-1FB2-5383-213278E74780}"/>
              </a:ext>
            </a:extLst>
          </p:cNvPr>
          <p:cNvSpPr/>
          <p:nvPr/>
        </p:nvSpPr>
        <p:spPr bwMode="auto">
          <a:xfrm>
            <a:off x="8199263" y="14745090"/>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a:spcBef>
                <a:spcPct val="0"/>
              </a:spcBef>
              <a:spcAft>
                <a:spcPct val="0"/>
              </a:spcAft>
            </a:pPr>
            <a:r>
              <a:rPr lang="en-US" sz="1200" dirty="0">
                <a:cs typeface="Segoe UI"/>
              </a:rPr>
              <a:t>Create and manage shifts</a:t>
            </a:r>
            <a:endParaRPr lang="en-US" dirty="0"/>
          </a:p>
        </p:txBody>
      </p:sp>
      <p:sp>
        <p:nvSpPr>
          <p:cNvPr id="66" name="Flowchart: Predefined Process 65">
            <a:extLst>
              <a:ext uri="{FF2B5EF4-FFF2-40B4-BE49-F238E27FC236}">
                <a16:creationId xmlns:a16="http://schemas.microsoft.com/office/drawing/2014/main" id="{3C22EFB8-2A4D-41CB-5A28-293B74CFDE31}"/>
              </a:ext>
            </a:extLst>
          </p:cNvPr>
          <p:cNvSpPr/>
          <p:nvPr/>
        </p:nvSpPr>
        <p:spPr bwMode="auto">
          <a:xfrm>
            <a:off x="11047707" y="1577389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a:spcBef>
                <a:spcPct val="0"/>
              </a:spcBef>
              <a:spcAft>
                <a:spcPct val="0"/>
              </a:spcAft>
            </a:pPr>
            <a:r>
              <a:rPr lang="en-US" sz="1200" dirty="0">
                <a:cs typeface="Segoe UI"/>
              </a:rPr>
              <a:t>Recruit and hire candidates</a:t>
            </a:r>
            <a:endParaRPr lang="en-US" dirty="0"/>
          </a:p>
        </p:txBody>
      </p:sp>
      <p:sp>
        <p:nvSpPr>
          <p:cNvPr id="47" name="Flowchart: Predefined Process 46">
            <a:extLst>
              <a:ext uri="{FF2B5EF4-FFF2-40B4-BE49-F238E27FC236}">
                <a16:creationId xmlns:a16="http://schemas.microsoft.com/office/drawing/2014/main" id="{4E4BF0E2-C778-3464-9A56-9873E06195A8}"/>
              </a:ext>
            </a:extLst>
          </p:cNvPr>
          <p:cNvSpPr/>
          <p:nvPr/>
        </p:nvSpPr>
        <p:spPr bwMode="auto">
          <a:xfrm>
            <a:off x="3203268" y="293357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274321" tIns="219457" rIns="274321" bIns="219457" numCol="1" spcCol="0" rtlCol="0" fromWordArt="0" anchor="ctr" anchorCtr="0" forceAA="0" compatLnSpc="1">
            <a:prstTxWarp prst="textNoShape">
              <a:avLst/>
            </a:prstTxWarp>
            <a:noAutofit/>
          </a:bodyPr>
          <a:lstStyle>
            <a:defPPr>
              <a:defRPr lang="en-US"/>
            </a:defPPr>
            <a:lvl1pPr marL="0" algn="l" defTabSz="1569054" rtl="0" eaLnBrk="1" latinLnBrk="0" hangingPunct="1">
              <a:defRPr sz="3029" kern="1200">
                <a:solidFill>
                  <a:schemeClr val="dk1"/>
                </a:solidFill>
                <a:latin typeface="+mn-lt"/>
                <a:ea typeface="+mn-ea"/>
                <a:cs typeface="+mn-cs"/>
              </a:defRPr>
            </a:lvl1pPr>
            <a:lvl2pPr marL="784526" algn="l" defTabSz="1569054" rtl="0" eaLnBrk="1" latinLnBrk="0" hangingPunct="1">
              <a:defRPr sz="3029" kern="1200">
                <a:solidFill>
                  <a:schemeClr val="dk1"/>
                </a:solidFill>
                <a:latin typeface="+mn-lt"/>
                <a:ea typeface="+mn-ea"/>
                <a:cs typeface="+mn-cs"/>
              </a:defRPr>
            </a:lvl2pPr>
            <a:lvl3pPr marL="1569054" algn="l" defTabSz="1569054" rtl="0" eaLnBrk="1" latinLnBrk="0" hangingPunct="1">
              <a:defRPr sz="3029" kern="1200">
                <a:solidFill>
                  <a:schemeClr val="dk1"/>
                </a:solidFill>
                <a:latin typeface="+mn-lt"/>
                <a:ea typeface="+mn-ea"/>
                <a:cs typeface="+mn-cs"/>
              </a:defRPr>
            </a:lvl3pPr>
            <a:lvl4pPr marL="2353580" algn="l" defTabSz="1569054" rtl="0" eaLnBrk="1" latinLnBrk="0" hangingPunct="1">
              <a:defRPr sz="3029" kern="1200">
                <a:solidFill>
                  <a:schemeClr val="dk1"/>
                </a:solidFill>
                <a:latin typeface="+mn-lt"/>
                <a:ea typeface="+mn-ea"/>
                <a:cs typeface="+mn-cs"/>
              </a:defRPr>
            </a:lvl4pPr>
            <a:lvl5pPr marL="3138108" algn="l" defTabSz="1569054" rtl="0" eaLnBrk="1" latinLnBrk="0" hangingPunct="1">
              <a:defRPr sz="3029" kern="1200">
                <a:solidFill>
                  <a:schemeClr val="dk1"/>
                </a:solidFill>
                <a:latin typeface="+mn-lt"/>
                <a:ea typeface="+mn-ea"/>
                <a:cs typeface="+mn-cs"/>
              </a:defRPr>
            </a:lvl5pPr>
            <a:lvl6pPr marL="3922635" algn="l" defTabSz="1569054" rtl="0" eaLnBrk="1" latinLnBrk="0" hangingPunct="1">
              <a:defRPr sz="3029" kern="1200">
                <a:solidFill>
                  <a:schemeClr val="dk1"/>
                </a:solidFill>
                <a:latin typeface="+mn-lt"/>
                <a:ea typeface="+mn-ea"/>
                <a:cs typeface="+mn-cs"/>
              </a:defRPr>
            </a:lvl6pPr>
            <a:lvl7pPr marL="4707161" algn="l" defTabSz="1569054" rtl="0" eaLnBrk="1" latinLnBrk="0" hangingPunct="1">
              <a:defRPr sz="3029" kern="1200">
                <a:solidFill>
                  <a:schemeClr val="dk1"/>
                </a:solidFill>
                <a:latin typeface="+mn-lt"/>
                <a:ea typeface="+mn-ea"/>
                <a:cs typeface="+mn-cs"/>
              </a:defRPr>
            </a:lvl7pPr>
            <a:lvl8pPr marL="5491687" algn="l" defTabSz="1569054" rtl="0" eaLnBrk="1" latinLnBrk="0" hangingPunct="1">
              <a:defRPr sz="3029" kern="1200">
                <a:solidFill>
                  <a:schemeClr val="dk1"/>
                </a:solidFill>
                <a:latin typeface="+mn-lt"/>
                <a:ea typeface="+mn-ea"/>
                <a:cs typeface="+mn-cs"/>
              </a:defRPr>
            </a:lvl8pPr>
            <a:lvl9pPr marL="6276217" algn="l" defTabSz="1569054" rtl="0" eaLnBrk="1" latinLnBrk="0" hangingPunct="1">
              <a:defRPr sz="3029" kern="1200">
                <a:solidFill>
                  <a:schemeClr val="dk1"/>
                </a:solidFill>
                <a:latin typeface="+mn-lt"/>
                <a:ea typeface="+mn-ea"/>
                <a:cs typeface="+mn-cs"/>
              </a:defRPr>
            </a:lvl9pPr>
          </a:lstStyle>
          <a:p>
            <a:pPr algn="ctr" defTabSz="1398752">
              <a:spcBef>
                <a:spcPct val="0"/>
              </a:spcBef>
              <a:spcAft>
                <a:spcPct val="0"/>
              </a:spcAft>
            </a:pPr>
            <a:r>
              <a:rPr lang="en-US" sz="1100" dirty="0"/>
              <a:t>Manage budgets</a:t>
            </a:r>
          </a:p>
        </p:txBody>
      </p:sp>
      <p:sp>
        <p:nvSpPr>
          <p:cNvPr id="53" name="Flowchart: Predefined Process 52">
            <a:extLst>
              <a:ext uri="{FF2B5EF4-FFF2-40B4-BE49-F238E27FC236}">
                <a16:creationId xmlns:a16="http://schemas.microsoft.com/office/drawing/2014/main" id="{1895695F-4A5C-59C5-B2CE-D51DE1767052}"/>
              </a:ext>
            </a:extLst>
          </p:cNvPr>
          <p:cNvSpPr/>
          <p:nvPr/>
        </p:nvSpPr>
        <p:spPr bwMode="auto">
          <a:xfrm>
            <a:off x="3203268" y="129039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274321" tIns="219457" rIns="274321" bIns="219457" numCol="1" spcCol="0" rtlCol="0" fromWordArt="0" anchor="ctr" anchorCtr="0" forceAA="0" compatLnSpc="1">
            <a:prstTxWarp prst="textNoShape">
              <a:avLst/>
            </a:prstTxWarp>
            <a:noAutofit/>
          </a:bodyPr>
          <a:lstStyle>
            <a:defPPr>
              <a:defRPr lang="en-US"/>
            </a:defPPr>
            <a:lvl1pPr marL="0" algn="l" defTabSz="1569054" rtl="0" eaLnBrk="1" latinLnBrk="0" hangingPunct="1">
              <a:defRPr sz="3029" kern="1200">
                <a:solidFill>
                  <a:schemeClr val="dk1"/>
                </a:solidFill>
                <a:latin typeface="+mn-lt"/>
                <a:ea typeface="+mn-ea"/>
                <a:cs typeface="+mn-cs"/>
              </a:defRPr>
            </a:lvl1pPr>
            <a:lvl2pPr marL="784526" algn="l" defTabSz="1569054" rtl="0" eaLnBrk="1" latinLnBrk="0" hangingPunct="1">
              <a:defRPr sz="3029" kern="1200">
                <a:solidFill>
                  <a:schemeClr val="dk1"/>
                </a:solidFill>
                <a:latin typeface="+mn-lt"/>
                <a:ea typeface="+mn-ea"/>
                <a:cs typeface="+mn-cs"/>
              </a:defRPr>
            </a:lvl2pPr>
            <a:lvl3pPr marL="1569054" algn="l" defTabSz="1569054" rtl="0" eaLnBrk="1" latinLnBrk="0" hangingPunct="1">
              <a:defRPr sz="3029" kern="1200">
                <a:solidFill>
                  <a:schemeClr val="dk1"/>
                </a:solidFill>
                <a:latin typeface="+mn-lt"/>
                <a:ea typeface="+mn-ea"/>
                <a:cs typeface="+mn-cs"/>
              </a:defRPr>
            </a:lvl3pPr>
            <a:lvl4pPr marL="2353580" algn="l" defTabSz="1569054" rtl="0" eaLnBrk="1" latinLnBrk="0" hangingPunct="1">
              <a:defRPr sz="3029" kern="1200">
                <a:solidFill>
                  <a:schemeClr val="dk1"/>
                </a:solidFill>
                <a:latin typeface="+mn-lt"/>
                <a:ea typeface="+mn-ea"/>
                <a:cs typeface="+mn-cs"/>
              </a:defRPr>
            </a:lvl4pPr>
            <a:lvl5pPr marL="3138108" algn="l" defTabSz="1569054" rtl="0" eaLnBrk="1" latinLnBrk="0" hangingPunct="1">
              <a:defRPr sz="3029" kern="1200">
                <a:solidFill>
                  <a:schemeClr val="dk1"/>
                </a:solidFill>
                <a:latin typeface="+mn-lt"/>
                <a:ea typeface="+mn-ea"/>
                <a:cs typeface="+mn-cs"/>
              </a:defRPr>
            </a:lvl5pPr>
            <a:lvl6pPr marL="3922635" algn="l" defTabSz="1569054" rtl="0" eaLnBrk="1" latinLnBrk="0" hangingPunct="1">
              <a:defRPr sz="3029" kern="1200">
                <a:solidFill>
                  <a:schemeClr val="dk1"/>
                </a:solidFill>
                <a:latin typeface="+mn-lt"/>
                <a:ea typeface="+mn-ea"/>
                <a:cs typeface="+mn-cs"/>
              </a:defRPr>
            </a:lvl6pPr>
            <a:lvl7pPr marL="4707161" algn="l" defTabSz="1569054" rtl="0" eaLnBrk="1" latinLnBrk="0" hangingPunct="1">
              <a:defRPr sz="3029" kern="1200">
                <a:solidFill>
                  <a:schemeClr val="dk1"/>
                </a:solidFill>
                <a:latin typeface="+mn-lt"/>
                <a:ea typeface="+mn-ea"/>
                <a:cs typeface="+mn-cs"/>
              </a:defRPr>
            </a:lvl7pPr>
            <a:lvl8pPr marL="5491687" algn="l" defTabSz="1569054" rtl="0" eaLnBrk="1" latinLnBrk="0" hangingPunct="1">
              <a:defRPr sz="3029" kern="1200">
                <a:solidFill>
                  <a:schemeClr val="dk1"/>
                </a:solidFill>
                <a:latin typeface="+mn-lt"/>
                <a:ea typeface="+mn-ea"/>
                <a:cs typeface="+mn-cs"/>
              </a:defRPr>
            </a:lvl8pPr>
            <a:lvl9pPr marL="6276217" algn="l" defTabSz="1569054" rtl="0" eaLnBrk="1" latinLnBrk="0" hangingPunct="1">
              <a:defRPr sz="3029" kern="1200">
                <a:solidFill>
                  <a:schemeClr val="dk1"/>
                </a:solidFill>
                <a:latin typeface="+mn-lt"/>
                <a:ea typeface="+mn-ea"/>
                <a:cs typeface="+mn-cs"/>
              </a:defRPr>
            </a:lvl9pPr>
          </a:lstStyle>
          <a:p>
            <a:pPr algn="ctr" defTabSz="1398752">
              <a:spcBef>
                <a:spcPct val="0"/>
              </a:spcBef>
              <a:spcAft>
                <a:spcPct val="0"/>
              </a:spcAft>
            </a:pPr>
            <a:r>
              <a:rPr lang="en-US" sz="1100" dirty="0"/>
              <a:t>Define company structure</a:t>
            </a:r>
          </a:p>
        </p:txBody>
      </p:sp>
      <p:sp>
        <p:nvSpPr>
          <p:cNvPr id="81" name="Flowchart: Predefined Process 80">
            <a:extLst>
              <a:ext uri="{FF2B5EF4-FFF2-40B4-BE49-F238E27FC236}">
                <a16:creationId xmlns:a16="http://schemas.microsoft.com/office/drawing/2014/main" id="{1D6A5F11-AD85-9C04-D3EC-97CC325FC6D3}"/>
              </a:ext>
            </a:extLst>
          </p:cNvPr>
          <p:cNvSpPr/>
          <p:nvPr/>
        </p:nvSpPr>
        <p:spPr bwMode="auto">
          <a:xfrm>
            <a:off x="3203268" y="1305549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a:spcBef>
                <a:spcPct val="0"/>
              </a:spcBef>
              <a:spcAft>
                <a:spcPct val="0"/>
              </a:spcAft>
            </a:pPr>
            <a:r>
              <a:rPr lang="en-US" sz="1200" dirty="0">
                <a:cs typeface="Segoe UI"/>
              </a:rPr>
              <a:t>Manage store operations</a:t>
            </a:r>
            <a:endParaRPr lang="en-US" dirty="0"/>
          </a:p>
        </p:txBody>
      </p:sp>
      <p:sp>
        <p:nvSpPr>
          <p:cNvPr id="83" name="Flowchart: Predefined Process 82">
            <a:extLst>
              <a:ext uri="{FF2B5EF4-FFF2-40B4-BE49-F238E27FC236}">
                <a16:creationId xmlns:a16="http://schemas.microsoft.com/office/drawing/2014/main" id="{7F48FC4A-71BE-24F3-7528-A701E59F61B3}"/>
              </a:ext>
            </a:extLst>
          </p:cNvPr>
          <p:cNvSpPr/>
          <p:nvPr/>
        </p:nvSpPr>
        <p:spPr bwMode="auto">
          <a:xfrm>
            <a:off x="3203268" y="631135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274321" tIns="219457" rIns="274321" bIns="219457" numCol="1" spcCol="0" rtlCol="0" fromWordArt="0" anchor="ctr" anchorCtr="0" forceAA="0" compatLnSpc="1">
            <a:prstTxWarp prst="textNoShape">
              <a:avLst/>
            </a:prstTxWarp>
            <a:noAutofit/>
          </a:bodyPr>
          <a:lstStyle>
            <a:defPPr>
              <a:defRPr lang="en-US"/>
            </a:defPPr>
            <a:lvl1pPr marL="0" algn="l" defTabSz="1569054" rtl="0" eaLnBrk="1" latinLnBrk="0" hangingPunct="1">
              <a:defRPr sz="3029" kern="1200">
                <a:solidFill>
                  <a:schemeClr val="dk1"/>
                </a:solidFill>
                <a:latin typeface="+mn-lt"/>
                <a:ea typeface="+mn-ea"/>
                <a:cs typeface="+mn-cs"/>
              </a:defRPr>
            </a:lvl1pPr>
            <a:lvl2pPr marL="784526" algn="l" defTabSz="1569054" rtl="0" eaLnBrk="1" latinLnBrk="0" hangingPunct="1">
              <a:defRPr sz="3029" kern="1200">
                <a:solidFill>
                  <a:schemeClr val="dk1"/>
                </a:solidFill>
                <a:latin typeface="+mn-lt"/>
                <a:ea typeface="+mn-ea"/>
                <a:cs typeface="+mn-cs"/>
              </a:defRPr>
            </a:lvl2pPr>
            <a:lvl3pPr marL="1569054" algn="l" defTabSz="1569054" rtl="0" eaLnBrk="1" latinLnBrk="0" hangingPunct="1">
              <a:defRPr sz="3029" kern="1200">
                <a:solidFill>
                  <a:schemeClr val="dk1"/>
                </a:solidFill>
                <a:latin typeface="+mn-lt"/>
                <a:ea typeface="+mn-ea"/>
                <a:cs typeface="+mn-cs"/>
              </a:defRPr>
            </a:lvl3pPr>
            <a:lvl4pPr marL="2353580" algn="l" defTabSz="1569054" rtl="0" eaLnBrk="1" latinLnBrk="0" hangingPunct="1">
              <a:defRPr sz="3029" kern="1200">
                <a:solidFill>
                  <a:schemeClr val="dk1"/>
                </a:solidFill>
                <a:latin typeface="+mn-lt"/>
                <a:ea typeface="+mn-ea"/>
                <a:cs typeface="+mn-cs"/>
              </a:defRPr>
            </a:lvl4pPr>
            <a:lvl5pPr marL="3138108" algn="l" defTabSz="1569054" rtl="0" eaLnBrk="1" latinLnBrk="0" hangingPunct="1">
              <a:defRPr sz="3029" kern="1200">
                <a:solidFill>
                  <a:schemeClr val="dk1"/>
                </a:solidFill>
                <a:latin typeface="+mn-lt"/>
                <a:ea typeface="+mn-ea"/>
                <a:cs typeface="+mn-cs"/>
              </a:defRPr>
            </a:lvl5pPr>
            <a:lvl6pPr marL="3922635" algn="l" defTabSz="1569054" rtl="0" eaLnBrk="1" latinLnBrk="0" hangingPunct="1">
              <a:defRPr sz="3029" kern="1200">
                <a:solidFill>
                  <a:schemeClr val="dk1"/>
                </a:solidFill>
                <a:latin typeface="+mn-lt"/>
                <a:ea typeface="+mn-ea"/>
                <a:cs typeface="+mn-cs"/>
              </a:defRPr>
            </a:lvl6pPr>
            <a:lvl7pPr marL="4707161" algn="l" defTabSz="1569054" rtl="0" eaLnBrk="1" latinLnBrk="0" hangingPunct="1">
              <a:defRPr sz="3029" kern="1200">
                <a:solidFill>
                  <a:schemeClr val="dk1"/>
                </a:solidFill>
                <a:latin typeface="+mn-lt"/>
                <a:ea typeface="+mn-ea"/>
                <a:cs typeface="+mn-cs"/>
              </a:defRPr>
            </a:lvl7pPr>
            <a:lvl8pPr marL="5491687" algn="l" defTabSz="1569054" rtl="0" eaLnBrk="1" latinLnBrk="0" hangingPunct="1">
              <a:defRPr sz="3029" kern="1200">
                <a:solidFill>
                  <a:schemeClr val="dk1"/>
                </a:solidFill>
                <a:latin typeface="+mn-lt"/>
                <a:ea typeface="+mn-ea"/>
                <a:cs typeface="+mn-cs"/>
              </a:defRPr>
            </a:lvl8pPr>
            <a:lvl9pPr marL="6276217" algn="l" defTabSz="1569054" rtl="0" eaLnBrk="1" latinLnBrk="0" hangingPunct="1">
              <a:defRPr sz="3029" kern="1200">
                <a:solidFill>
                  <a:schemeClr val="dk1"/>
                </a:solidFill>
                <a:latin typeface="+mn-lt"/>
                <a:ea typeface="+mn-ea"/>
                <a:cs typeface="+mn-cs"/>
              </a:defRPr>
            </a:lvl9pPr>
          </a:lstStyle>
          <a:p>
            <a:pPr algn="ctr" defTabSz="1398752">
              <a:spcBef>
                <a:spcPct val="0"/>
              </a:spcBef>
              <a:spcAft>
                <a:spcPct val="0"/>
              </a:spcAft>
            </a:pPr>
            <a:r>
              <a:rPr lang="en-US" sz="1100" dirty="0"/>
              <a:t>Plan and budget assets</a:t>
            </a:r>
          </a:p>
        </p:txBody>
      </p:sp>
      <p:sp>
        <p:nvSpPr>
          <p:cNvPr id="89" name="Flowchart: Predefined Process 88">
            <a:extLst>
              <a:ext uri="{FF2B5EF4-FFF2-40B4-BE49-F238E27FC236}">
                <a16:creationId xmlns:a16="http://schemas.microsoft.com/office/drawing/2014/main" id="{34DB8710-6BFF-55E9-D085-D7EFD0F1AC54}"/>
              </a:ext>
            </a:extLst>
          </p:cNvPr>
          <p:cNvSpPr/>
          <p:nvPr/>
        </p:nvSpPr>
        <p:spPr bwMode="auto">
          <a:xfrm>
            <a:off x="3203268" y="462246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274321" tIns="219457" rIns="274321" bIns="219457" numCol="1" spcCol="0" rtlCol="0" fromWordArt="0" anchor="ctr" anchorCtr="0" forceAA="0" compatLnSpc="1">
            <a:prstTxWarp prst="textNoShape">
              <a:avLst/>
            </a:prstTxWarp>
            <a:noAutofit/>
          </a:bodyPr>
          <a:lstStyle>
            <a:defPPr>
              <a:defRPr lang="en-US"/>
            </a:defPPr>
            <a:lvl1pPr marL="0" algn="l" defTabSz="1569054" rtl="0" eaLnBrk="1" latinLnBrk="0" hangingPunct="1">
              <a:defRPr sz="3029" kern="1200">
                <a:solidFill>
                  <a:schemeClr val="dk1"/>
                </a:solidFill>
                <a:latin typeface="+mn-lt"/>
                <a:ea typeface="+mn-ea"/>
                <a:cs typeface="+mn-cs"/>
              </a:defRPr>
            </a:lvl1pPr>
            <a:lvl2pPr marL="784526" algn="l" defTabSz="1569054" rtl="0" eaLnBrk="1" latinLnBrk="0" hangingPunct="1">
              <a:defRPr sz="3029" kern="1200">
                <a:solidFill>
                  <a:schemeClr val="dk1"/>
                </a:solidFill>
                <a:latin typeface="+mn-lt"/>
                <a:ea typeface="+mn-ea"/>
                <a:cs typeface="+mn-cs"/>
              </a:defRPr>
            </a:lvl2pPr>
            <a:lvl3pPr marL="1569054" algn="l" defTabSz="1569054" rtl="0" eaLnBrk="1" latinLnBrk="0" hangingPunct="1">
              <a:defRPr sz="3029" kern="1200">
                <a:solidFill>
                  <a:schemeClr val="dk1"/>
                </a:solidFill>
                <a:latin typeface="+mn-lt"/>
                <a:ea typeface="+mn-ea"/>
                <a:cs typeface="+mn-cs"/>
              </a:defRPr>
            </a:lvl3pPr>
            <a:lvl4pPr marL="2353580" algn="l" defTabSz="1569054" rtl="0" eaLnBrk="1" latinLnBrk="0" hangingPunct="1">
              <a:defRPr sz="3029" kern="1200">
                <a:solidFill>
                  <a:schemeClr val="dk1"/>
                </a:solidFill>
                <a:latin typeface="+mn-lt"/>
                <a:ea typeface="+mn-ea"/>
                <a:cs typeface="+mn-cs"/>
              </a:defRPr>
            </a:lvl4pPr>
            <a:lvl5pPr marL="3138108" algn="l" defTabSz="1569054" rtl="0" eaLnBrk="1" latinLnBrk="0" hangingPunct="1">
              <a:defRPr sz="3029" kern="1200">
                <a:solidFill>
                  <a:schemeClr val="dk1"/>
                </a:solidFill>
                <a:latin typeface="+mn-lt"/>
                <a:ea typeface="+mn-ea"/>
                <a:cs typeface="+mn-cs"/>
              </a:defRPr>
            </a:lvl5pPr>
            <a:lvl6pPr marL="3922635" algn="l" defTabSz="1569054" rtl="0" eaLnBrk="1" latinLnBrk="0" hangingPunct="1">
              <a:defRPr sz="3029" kern="1200">
                <a:solidFill>
                  <a:schemeClr val="dk1"/>
                </a:solidFill>
                <a:latin typeface="+mn-lt"/>
                <a:ea typeface="+mn-ea"/>
                <a:cs typeface="+mn-cs"/>
              </a:defRPr>
            </a:lvl6pPr>
            <a:lvl7pPr marL="4707161" algn="l" defTabSz="1569054" rtl="0" eaLnBrk="1" latinLnBrk="0" hangingPunct="1">
              <a:defRPr sz="3029" kern="1200">
                <a:solidFill>
                  <a:schemeClr val="dk1"/>
                </a:solidFill>
                <a:latin typeface="+mn-lt"/>
                <a:ea typeface="+mn-ea"/>
                <a:cs typeface="+mn-cs"/>
              </a:defRPr>
            </a:lvl7pPr>
            <a:lvl8pPr marL="5491687" algn="l" defTabSz="1569054" rtl="0" eaLnBrk="1" latinLnBrk="0" hangingPunct="1">
              <a:defRPr sz="3029" kern="1200">
                <a:solidFill>
                  <a:schemeClr val="dk1"/>
                </a:solidFill>
                <a:latin typeface="+mn-lt"/>
                <a:ea typeface="+mn-ea"/>
                <a:cs typeface="+mn-cs"/>
              </a:defRPr>
            </a:lvl8pPr>
            <a:lvl9pPr marL="6276217" algn="l" defTabSz="1569054" rtl="0" eaLnBrk="1" latinLnBrk="0" hangingPunct="1">
              <a:defRPr sz="3029" kern="1200">
                <a:solidFill>
                  <a:schemeClr val="dk1"/>
                </a:solidFill>
                <a:latin typeface="+mn-lt"/>
                <a:ea typeface="+mn-ea"/>
                <a:cs typeface="+mn-cs"/>
              </a:defRPr>
            </a:lvl9pPr>
          </a:lstStyle>
          <a:p>
            <a:pPr algn="ctr" defTabSz="1398752">
              <a:spcBef>
                <a:spcPct val="0"/>
              </a:spcBef>
              <a:spcAft>
                <a:spcPct val="0"/>
              </a:spcAft>
            </a:pPr>
            <a:r>
              <a:rPr lang="en-US" sz="1100" dirty="0"/>
              <a:t>Define strategic and operational plans</a:t>
            </a:r>
          </a:p>
        </p:txBody>
      </p:sp>
      <p:sp>
        <p:nvSpPr>
          <p:cNvPr id="90" name="Flowchart: Predefined Process 89">
            <a:extLst>
              <a:ext uri="{FF2B5EF4-FFF2-40B4-BE49-F238E27FC236}">
                <a16:creationId xmlns:a16="http://schemas.microsoft.com/office/drawing/2014/main" id="{AF60DF87-8916-73FC-5633-09CFB904E9F1}"/>
              </a:ext>
            </a:extLst>
          </p:cNvPr>
          <p:cNvSpPr/>
          <p:nvPr/>
        </p:nvSpPr>
        <p:spPr bwMode="auto">
          <a:xfrm>
            <a:off x="3203268" y="1474439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274321" tIns="219457" rIns="274321" bIns="219457" numCol="1" spcCol="0" rtlCol="0" fromWordArt="0" anchor="ctr" anchorCtr="0" forceAA="0" compatLnSpc="1">
            <a:prstTxWarp prst="textNoShape">
              <a:avLst/>
            </a:prstTxWarp>
            <a:noAutofit/>
          </a:bodyPr>
          <a:lstStyle>
            <a:defPPr>
              <a:defRPr lang="en-US"/>
            </a:defPPr>
            <a:lvl1pPr marL="0" algn="l" defTabSz="1569054" rtl="0" eaLnBrk="1" latinLnBrk="0" hangingPunct="1">
              <a:defRPr sz="3029" kern="1200">
                <a:solidFill>
                  <a:schemeClr val="dk1"/>
                </a:solidFill>
                <a:latin typeface="+mn-lt"/>
                <a:ea typeface="+mn-ea"/>
                <a:cs typeface="+mn-cs"/>
              </a:defRPr>
            </a:lvl1pPr>
            <a:lvl2pPr marL="784526" algn="l" defTabSz="1569054" rtl="0" eaLnBrk="1" latinLnBrk="0" hangingPunct="1">
              <a:defRPr sz="3029" kern="1200">
                <a:solidFill>
                  <a:schemeClr val="dk1"/>
                </a:solidFill>
                <a:latin typeface="+mn-lt"/>
                <a:ea typeface="+mn-ea"/>
                <a:cs typeface="+mn-cs"/>
              </a:defRPr>
            </a:lvl2pPr>
            <a:lvl3pPr marL="1569054" algn="l" defTabSz="1569054" rtl="0" eaLnBrk="1" latinLnBrk="0" hangingPunct="1">
              <a:defRPr sz="3029" kern="1200">
                <a:solidFill>
                  <a:schemeClr val="dk1"/>
                </a:solidFill>
                <a:latin typeface="+mn-lt"/>
                <a:ea typeface="+mn-ea"/>
                <a:cs typeface="+mn-cs"/>
              </a:defRPr>
            </a:lvl3pPr>
            <a:lvl4pPr marL="2353580" algn="l" defTabSz="1569054" rtl="0" eaLnBrk="1" latinLnBrk="0" hangingPunct="1">
              <a:defRPr sz="3029" kern="1200">
                <a:solidFill>
                  <a:schemeClr val="dk1"/>
                </a:solidFill>
                <a:latin typeface="+mn-lt"/>
                <a:ea typeface="+mn-ea"/>
                <a:cs typeface="+mn-cs"/>
              </a:defRPr>
            </a:lvl4pPr>
            <a:lvl5pPr marL="3138108" algn="l" defTabSz="1569054" rtl="0" eaLnBrk="1" latinLnBrk="0" hangingPunct="1">
              <a:defRPr sz="3029" kern="1200">
                <a:solidFill>
                  <a:schemeClr val="dk1"/>
                </a:solidFill>
                <a:latin typeface="+mn-lt"/>
                <a:ea typeface="+mn-ea"/>
                <a:cs typeface="+mn-cs"/>
              </a:defRPr>
            </a:lvl5pPr>
            <a:lvl6pPr marL="3922635" algn="l" defTabSz="1569054" rtl="0" eaLnBrk="1" latinLnBrk="0" hangingPunct="1">
              <a:defRPr sz="3029" kern="1200">
                <a:solidFill>
                  <a:schemeClr val="dk1"/>
                </a:solidFill>
                <a:latin typeface="+mn-lt"/>
                <a:ea typeface="+mn-ea"/>
                <a:cs typeface="+mn-cs"/>
              </a:defRPr>
            </a:lvl6pPr>
            <a:lvl7pPr marL="4707161" algn="l" defTabSz="1569054" rtl="0" eaLnBrk="1" latinLnBrk="0" hangingPunct="1">
              <a:defRPr sz="3029" kern="1200">
                <a:solidFill>
                  <a:schemeClr val="dk1"/>
                </a:solidFill>
                <a:latin typeface="+mn-lt"/>
                <a:ea typeface="+mn-ea"/>
                <a:cs typeface="+mn-cs"/>
              </a:defRPr>
            </a:lvl7pPr>
            <a:lvl8pPr marL="5491687" algn="l" defTabSz="1569054" rtl="0" eaLnBrk="1" latinLnBrk="0" hangingPunct="1">
              <a:defRPr sz="3029" kern="1200">
                <a:solidFill>
                  <a:schemeClr val="dk1"/>
                </a:solidFill>
                <a:latin typeface="+mn-lt"/>
                <a:ea typeface="+mn-ea"/>
                <a:cs typeface="+mn-cs"/>
              </a:defRPr>
            </a:lvl8pPr>
            <a:lvl9pPr marL="6276217" algn="l" defTabSz="1569054" rtl="0" eaLnBrk="1" latinLnBrk="0" hangingPunct="1">
              <a:defRPr sz="3029" kern="1200">
                <a:solidFill>
                  <a:schemeClr val="dk1"/>
                </a:solidFill>
                <a:latin typeface="+mn-lt"/>
                <a:ea typeface="+mn-ea"/>
                <a:cs typeface="+mn-cs"/>
              </a:defRPr>
            </a:lvl9pPr>
          </a:lstStyle>
          <a:p>
            <a:pPr algn="ctr" defTabSz="1398752">
              <a:spcBef>
                <a:spcPct val="0"/>
              </a:spcBef>
              <a:spcAft>
                <a:spcPct val="0"/>
              </a:spcAft>
            </a:pPr>
            <a:r>
              <a:rPr lang="en-US" sz="1100" dirty="0"/>
              <a:t>Plan production operations</a:t>
            </a:r>
          </a:p>
        </p:txBody>
      </p:sp>
      <p:sp>
        <p:nvSpPr>
          <p:cNvPr id="91" name="Flowchart: Predefined Process 90">
            <a:extLst>
              <a:ext uri="{FF2B5EF4-FFF2-40B4-BE49-F238E27FC236}">
                <a16:creationId xmlns:a16="http://schemas.microsoft.com/office/drawing/2014/main" id="{331CA9B0-8DB3-9335-A0E1-0F6D8A542243}"/>
              </a:ext>
            </a:extLst>
          </p:cNvPr>
          <p:cNvSpPr/>
          <p:nvPr/>
        </p:nvSpPr>
        <p:spPr bwMode="auto">
          <a:xfrm>
            <a:off x="3203268" y="1643328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274321" tIns="219457" rIns="274321" bIns="219457" numCol="1" spcCol="0" rtlCol="0" fromWordArt="0" anchor="ctr" anchorCtr="0" forceAA="0" compatLnSpc="1">
            <a:prstTxWarp prst="textNoShape">
              <a:avLst/>
            </a:prstTxWarp>
            <a:noAutofit/>
          </a:bodyPr>
          <a:lstStyle>
            <a:defPPr>
              <a:defRPr lang="en-US"/>
            </a:defPPr>
            <a:lvl1pPr marL="0" algn="l" defTabSz="1569054" rtl="0" eaLnBrk="1" latinLnBrk="0" hangingPunct="1">
              <a:defRPr sz="3029" kern="1200">
                <a:solidFill>
                  <a:schemeClr val="dk1"/>
                </a:solidFill>
                <a:latin typeface="+mn-lt"/>
                <a:ea typeface="+mn-ea"/>
                <a:cs typeface="+mn-cs"/>
              </a:defRPr>
            </a:lvl1pPr>
            <a:lvl2pPr marL="784526" algn="l" defTabSz="1569054" rtl="0" eaLnBrk="1" latinLnBrk="0" hangingPunct="1">
              <a:defRPr sz="3029" kern="1200">
                <a:solidFill>
                  <a:schemeClr val="dk1"/>
                </a:solidFill>
                <a:latin typeface="+mn-lt"/>
                <a:ea typeface="+mn-ea"/>
                <a:cs typeface="+mn-cs"/>
              </a:defRPr>
            </a:lvl2pPr>
            <a:lvl3pPr marL="1569054" algn="l" defTabSz="1569054" rtl="0" eaLnBrk="1" latinLnBrk="0" hangingPunct="1">
              <a:defRPr sz="3029" kern="1200">
                <a:solidFill>
                  <a:schemeClr val="dk1"/>
                </a:solidFill>
                <a:latin typeface="+mn-lt"/>
                <a:ea typeface="+mn-ea"/>
                <a:cs typeface="+mn-cs"/>
              </a:defRPr>
            </a:lvl3pPr>
            <a:lvl4pPr marL="2353580" algn="l" defTabSz="1569054" rtl="0" eaLnBrk="1" latinLnBrk="0" hangingPunct="1">
              <a:defRPr sz="3029" kern="1200">
                <a:solidFill>
                  <a:schemeClr val="dk1"/>
                </a:solidFill>
                <a:latin typeface="+mn-lt"/>
                <a:ea typeface="+mn-ea"/>
                <a:cs typeface="+mn-cs"/>
              </a:defRPr>
            </a:lvl4pPr>
            <a:lvl5pPr marL="3138108" algn="l" defTabSz="1569054" rtl="0" eaLnBrk="1" latinLnBrk="0" hangingPunct="1">
              <a:defRPr sz="3029" kern="1200">
                <a:solidFill>
                  <a:schemeClr val="dk1"/>
                </a:solidFill>
                <a:latin typeface="+mn-lt"/>
                <a:ea typeface="+mn-ea"/>
                <a:cs typeface="+mn-cs"/>
              </a:defRPr>
            </a:lvl5pPr>
            <a:lvl6pPr marL="3922635" algn="l" defTabSz="1569054" rtl="0" eaLnBrk="1" latinLnBrk="0" hangingPunct="1">
              <a:defRPr sz="3029" kern="1200">
                <a:solidFill>
                  <a:schemeClr val="dk1"/>
                </a:solidFill>
                <a:latin typeface="+mn-lt"/>
                <a:ea typeface="+mn-ea"/>
                <a:cs typeface="+mn-cs"/>
              </a:defRPr>
            </a:lvl6pPr>
            <a:lvl7pPr marL="4707161" algn="l" defTabSz="1569054" rtl="0" eaLnBrk="1" latinLnBrk="0" hangingPunct="1">
              <a:defRPr sz="3029" kern="1200">
                <a:solidFill>
                  <a:schemeClr val="dk1"/>
                </a:solidFill>
                <a:latin typeface="+mn-lt"/>
                <a:ea typeface="+mn-ea"/>
                <a:cs typeface="+mn-cs"/>
              </a:defRPr>
            </a:lvl7pPr>
            <a:lvl8pPr marL="5491687" algn="l" defTabSz="1569054" rtl="0" eaLnBrk="1" latinLnBrk="0" hangingPunct="1">
              <a:defRPr sz="3029" kern="1200">
                <a:solidFill>
                  <a:schemeClr val="dk1"/>
                </a:solidFill>
                <a:latin typeface="+mn-lt"/>
                <a:ea typeface="+mn-ea"/>
                <a:cs typeface="+mn-cs"/>
              </a:defRPr>
            </a:lvl8pPr>
            <a:lvl9pPr marL="6276217" algn="l" defTabSz="1569054" rtl="0" eaLnBrk="1" latinLnBrk="0" hangingPunct="1">
              <a:defRPr sz="3029" kern="1200">
                <a:solidFill>
                  <a:schemeClr val="dk1"/>
                </a:solidFill>
                <a:latin typeface="+mn-lt"/>
                <a:ea typeface="+mn-ea"/>
                <a:cs typeface="+mn-cs"/>
              </a:defRPr>
            </a:lvl9pPr>
          </a:lstStyle>
          <a:p>
            <a:pPr algn="ctr" defTabSz="1398752">
              <a:spcBef>
                <a:spcPct val="0"/>
              </a:spcBef>
              <a:spcAft>
                <a:spcPct val="0"/>
              </a:spcAft>
            </a:pPr>
            <a:r>
              <a:rPr lang="en-US" sz="1100" dirty="0"/>
              <a:t>Procure materials and services </a:t>
            </a:r>
          </a:p>
        </p:txBody>
      </p:sp>
      <p:sp>
        <p:nvSpPr>
          <p:cNvPr id="92" name="Flowchart: Predefined Process 91">
            <a:extLst>
              <a:ext uri="{FF2B5EF4-FFF2-40B4-BE49-F238E27FC236}">
                <a16:creationId xmlns:a16="http://schemas.microsoft.com/office/drawing/2014/main" id="{0296E2C0-FF12-3579-E91B-20C2E6E2B674}"/>
              </a:ext>
            </a:extLst>
          </p:cNvPr>
          <p:cNvSpPr/>
          <p:nvPr/>
        </p:nvSpPr>
        <p:spPr bwMode="auto">
          <a:xfrm>
            <a:off x="3203268" y="968914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274321" tIns="219457" rIns="274321" bIns="219457" numCol="1" spcCol="0" rtlCol="0" fromWordArt="0" anchor="ctr" anchorCtr="0" forceAA="0" compatLnSpc="1">
            <a:prstTxWarp prst="textNoShape">
              <a:avLst/>
            </a:prstTxWarp>
            <a:noAutofit/>
          </a:bodyPr>
          <a:lstStyle>
            <a:defPPr>
              <a:defRPr lang="en-US"/>
            </a:defPPr>
            <a:lvl1pPr marL="0" algn="l" defTabSz="1569054" rtl="0" eaLnBrk="1" latinLnBrk="0" hangingPunct="1">
              <a:defRPr sz="3029" kern="1200">
                <a:solidFill>
                  <a:schemeClr val="dk1"/>
                </a:solidFill>
                <a:latin typeface="+mn-lt"/>
                <a:ea typeface="+mn-ea"/>
                <a:cs typeface="+mn-cs"/>
              </a:defRPr>
            </a:lvl1pPr>
            <a:lvl2pPr marL="784526" algn="l" defTabSz="1569054" rtl="0" eaLnBrk="1" latinLnBrk="0" hangingPunct="1">
              <a:defRPr sz="3029" kern="1200">
                <a:solidFill>
                  <a:schemeClr val="dk1"/>
                </a:solidFill>
                <a:latin typeface="+mn-lt"/>
                <a:ea typeface="+mn-ea"/>
                <a:cs typeface="+mn-cs"/>
              </a:defRPr>
            </a:lvl2pPr>
            <a:lvl3pPr marL="1569054" algn="l" defTabSz="1569054" rtl="0" eaLnBrk="1" latinLnBrk="0" hangingPunct="1">
              <a:defRPr sz="3029" kern="1200">
                <a:solidFill>
                  <a:schemeClr val="dk1"/>
                </a:solidFill>
                <a:latin typeface="+mn-lt"/>
                <a:ea typeface="+mn-ea"/>
                <a:cs typeface="+mn-cs"/>
              </a:defRPr>
            </a:lvl3pPr>
            <a:lvl4pPr marL="2353580" algn="l" defTabSz="1569054" rtl="0" eaLnBrk="1" latinLnBrk="0" hangingPunct="1">
              <a:defRPr sz="3029" kern="1200">
                <a:solidFill>
                  <a:schemeClr val="dk1"/>
                </a:solidFill>
                <a:latin typeface="+mn-lt"/>
                <a:ea typeface="+mn-ea"/>
                <a:cs typeface="+mn-cs"/>
              </a:defRPr>
            </a:lvl4pPr>
            <a:lvl5pPr marL="3138108" algn="l" defTabSz="1569054" rtl="0" eaLnBrk="1" latinLnBrk="0" hangingPunct="1">
              <a:defRPr sz="3029" kern="1200">
                <a:solidFill>
                  <a:schemeClr val="dk1"/>
                </a:solidFill>
                <a:latin typeface="+mn-lt"/>
                <a:ea typeface="+mn-ea"/>
                <a:cs typeface="+mn-cs"/>
              </a:defRPr>
            </a:lvl5pPr>
            <a:lvl6pPr marL="3922635" algn="l" defTabSz="1569054" rtl="0" eaLnBrk="1" latinLnBrk="0" hangingPunct="1">
              <a:defRPr sz="3029" kern="1200">
                <a:solidFill>
                  <a:schemeClr val="dk1"/>
                </a:solidFill>
                <a:latin typeface="+mn-lt"/>
                <a:ea typeface="+mn-ea"/>
                <a:cs typeface="+mn-cs"/>
              </a:defRPr>
            </a:lvl6pPr>
            <a:lvl7pPr marL="4707161" algn="l" defTabSz="1569054" rtl="0" eaLnBrk="1" latinLnBrk="0" hangingPunct="1">
              <a:defRPr sz="3029" kern="1200">
                <a:solidFill>
                  <a:schemeClr val="dk1"/>
                </a:solidFill>
                <a:latin typeface="+mn-lt"/>
                <a:ea typeface="+mn-ea"/>
                <a:cs typeface="+mn-cs"/>
              </a:defRPr>
            </a:lvl7pPr>
            <a:lvl8pPr marL="5491687" algn="l" defTabSz="1569054" rtl="0" eaLnBrk="1" latinLnBrk="0" hangingPunct="1">
              <a:defRPr sz="3029" kern="1200">
                <a:solidFill>
                  <a:schemeClr val="dk1"/>
                </a:solidFill>
                <a:latin typeface="+mn-lt"/>
                <a:ea typeface="+mn-ea"/>
                <a:cs typeface="+mn-cs"/>
              </a:defRPr>
            </a:lvl8pPr>
            <a:lvl9pPr marL="6276217" algn="l" defTabSz="1569054" rtl="0" eaLnBrk="1" latinLnBrk="0" hangingPunct="1">
              <a:defRPr sz="3029" kern="1200">
                <a:solidFill>
                  <a:schemeClr val="dk1"/>
                </a:solidFill>
                <a:latin typeface="+mn-lt"/>
                <a:ea typeface="+mn-ea"/>
                <a:cs typeface="+mn-cs"/>
              </a:defRPr>
            </a:lvl9pPr>
          </a:lstStyle>
          <a:p>
            <a:pPr algn="ctr" defTabSz="1398752">
              <a:spcBef>
                <a:spcPct val="0"/>
              </a:spcBef>
              <a:spcAft>
                <a:spcPct val="0"/>
              </a:spcAft>
            </a:pPr>
            <a:r>
              <a:rPr lang="en-US" sz="1100" dirty="0"/>
              <a:t>Categorize products and services</a:t>
            </a:r>
          </a:p>
        </p:txBody>
      </p:sp>
      <p:cxnSp>
        <p:nvCxnSpPr>
          <p:cNvPr id="7" name="Connector: Elbow 6">
            <a:extLst>
              <a:ext uri="{FF2B5EF4-FFF2-40B4-BE49-F238E27FC236}">
                <a16:creationId xmlns:a16="http://schemas.microsoft.com/office/drawing/2014/main" id="{AE23D002-CA3E-7D37-3D64-B587B041979E}"/>
              </a:ext>
            </a:extLst>
          </p:cNvPr>
          <p:cNvCxnSpPr>
            <a:stCxn id="19" idx="3"/>
            <a:endCxn id="53" idx="1"/>
          </p:cNvCxnSpPr>
          <p:nvPr/>
        </p:nvCxnSpPr>
        <p:spPr>
          <a:xfrm flipV="1">
            <a:off x="2644029" y="2020444"/>
            <a:ext cx="559239" cy="1643049"/>
          </a:xfrm>
          <a:prstGeom prst="bentConnector3">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A99FF744-83BE-DAE2-4690-E278D4321960}"/>
              </a:ext>
            </a:extLst>
          </p:cNvPr>
          <p:cNvCxnSpPr>
            <a:cxnSpLocks/>
            <a:stCxn id="53" idx="3"/>
            <a:endCxn id="86" idx="1"/>
          </p:cNvCxnSpPr>
          <p:nvPr/>
        </p:nvCxnSpPr>
        <p:spPr>
          <a:xfrm>
            <a:off x="5603568" y="2020444"/>
            <a:ext cx="1757256" cy="675258"/>
          </a:xfrm>
          <a:prstGeom prst="bentConnector3">
            <a:avLst>
              <a:gd name="adj1" fmla="val 74717"/>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F10EAF6-5CBF-3D0C-B7D2-78C0005C1FED}"/>
              </a:ext>
            </a:extLst>
          </p:cNvPr>
          <p:cNvCxnSpPr>
            <a:cxnSpLocks/>
            <a:stCxn id="53" idx="3"/>
            <a:endCxn id="87" idx="1"/>
          </p:cNvCxnSpPr>
          <p:nvPr/>
        </p:nvCxnSpPr>
        <p:spPr>
          <a:xfrm>
            <a:off x="5603568" y="2020444"/>
            <a:ext cx="4380897" cy="1534063"/>
          </a:xfrm>
          <a:prstGeom prst="bentConnector3">
            <a:avLst>
              <a:gd name="adj1" fmla="val 2991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3159BFC6-2E9D-A1A3-A295-5F43240BBEC9}"/>
              </a:ext>
            </a:extLst>
          </p:cNvPr>
          <p:cNvCxnSpPr>
            <a:cxnSpLocks/>
            <a:stCxn id="27" idx="3"/>
            <a:endCxn id="83" idx="1"/>
          </p:cNvCxnSpPr>
          <p:nvPr/>
        </p:nvCxnSpPr>
        <p:spPr>
          <a:xfrm>
            <a:off x="2644029" y="7038083"/>
            <a:ext cx="559239" cy="3320"/>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1F0F4173-4CFD-F955-9E4D-87E4D5825884}"/>
              </a:ext>
            </a:extLst>
          </p:cNvPr>
          <p:cNvCxnSpPr>
            <a:cxnSpLocks/>
            <a:stCxn id="83" idx="3"/>
            <a:endCxn id="100" idx="1"/>
          </p:cNvCxnSpPr>
          <p:nvPr/>
        </p:nvCxnSpPr>
        <p:spPr>
          <a:xfrm>
            <a:off x="5603568" y="7041403"/>
            <a:ext cx="1757778" cy="1310118"/>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79AB75D2-9C9B-9E84-E2A4-FEB045DC6701}"/>
              </a:ext>
            </a:extLst>
          </p:cNvPr>
          <p:cNvCxnSpPr>
            <a:cxnSpLocks/>
            <a:stCxn id="23" idx="3"/>
            <a:endCxn id="89" idx="1"/>
          </p:cNvCxnSpPr>
          <p:nvPr/>
        </p:nvCxnSpPr>
        <p:spPr>
          <a:xfrm>
            <a:off x="2644029" y="5350788"/>
            <a:ext cx="559239" cy="1722"/>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B8636FB1-07B4-F997-32A3-305B8C361AF0}"/>
              </a:ext>
            </a:extLst>
          </p:cNvPr>
          <p:cNvCxnSpPr>
            <a:cxnSpLocks/>
            <a:stCxn id="89" idx="3"/>
            <a:endCxn id="100" idx="1"/>
          </p:cNvCxnSpPr>
          <p:nvPr/>
        </p:nvCxnSpPr>
        <p:spPr>
          <a:xfrm>
            <a:off x="5603568" y="5352510"/>
            <a:ext cx="1757778" cy="2999011"/>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8FF171D2-6865-B7E6-1A47-734DC76FB1E1}"/>
              </a:ext>
            </a:extLst>
          </p:cNvPr>
          <p:cNvCxnSpPr>
            <a:cxnSpLocks/>
            <a:stCxn id="19" idx="3"/>
            <a:endCxn id="47" idx="1"/>
          </p:cNvCxnSpPr>
          <p:nvPr/>
        </p:nvCxnSpPr>
        <p:spPr>
          <a:xfrm>
            <a:off x="2644029" y="3663493"/>
            <a:ext cx="559239" cy="124"/>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5DD8AB91-8EC4-CC75-6475-78835734F17F}"/>
              </a:ext>
            </a:extLst>
          </p:cNvPr>
          <p:cNvCxnSpPr>
            <a:cxnSpLocks/>
            <a:stCxn id="47" idx="3"/>
            <a:endCxn id="100" idx="1"/>
          </p:cNvCxnSpPr>
          <p:nvPr/>
        </p:nvCxnSpPr>
        <p:spPr>
          <a:xfrm>
            <a:off x="5603568" y="3663617"/>
            <a:ext cx="1757778" cy="4687904"/>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9E0E492A-A07B-1242-C8E2-5EB4F62070FB}"/>
              </a:ext>
            </a:extLst>
          </p:cNvPr>
          <p:cNvCxnSpPr>
            <a:cxnSpLocks/>
            <a:stCxn id="21" idx="3"/>
            <a:endCxn id="81" idx="1"/>
          </p:cNvCxnSpPr>
          <p:nvPr/>
        </p:nvCxnSpPr>
        <p:spPr>
          <a:xfrm flipV="1">
            <a:off x="2644029" y="13785545"/>
            <a:ext cx="559239" cy="1718"/>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F363898-F7CD-49DC-7122-29887DBB7D6D}"/>
              </a:ext>
            </a:extLst>
          </p:cNvPr>
          <p:cNvCxnSpPr>
            <a:cxnSpLocks/>
            <a:stCxn id="90" idx="3"/>
            <a:endCxn id="30" idx="1"/>
          </p:cNvCxnSpPr>
          <p:nvPr/>
        </p:nvCxnSpPr>
        <p:spPr>
          <a:xfrm>
            <a:off x="5603568" y="15474438"/>
            <a:ext cx="2595695" cy="698"/>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50CEF1E5-5848-2D7D-2BAA-E916C6803E6E}"/>
              </a:ext>
            </a:extLst>
          </p:cNvPr>
          <p:cNvCxnSpPr>
            <a:cxnSpLocks/>
            <a:stCxn id="26" idx="3"/>
            <a:endCxn id="90" idx="1"/>
          </p:cNvCxnSpPr>
          <p:nvPr/>
        </p:nvCxnSpPr>
        <p:spPr>
          <a:xfrm flipV="1">
            <a:off x="2644029" y="15474438"/>
            <a:ext cx="559239" cy="120"/>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36FBF7DE-E060-AECC-239A-B24FA7136920}"/>
              </a:ext>
            </a:extLst>
          </p:cNvPr>
          <p:cNvCxnSpPr>
            <a:cxnSpLocks/>
            <a:stCxn id="81" idx="3"/>
            <a:endCxn id="30" idx="1"/>
          </p:cNvCxnSpPr>
          <p:nvPr/>
        </p:nvCxnSpPr>
        <p:spPr>
          <a:xfrm>
            <a:off x="5603568" y="13785545"/>
            <a:ext cx="2595695" cy="1689591"/>
          </a:xfrm>
          <a:prstGeom prst="bentConnector3">
            <a:avLst>
              <a:gd name="adj1" fmla="val 28678"/>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815827F8-F312-C787-4B73-177845E1BD1B}"/>
              </a:ext>
            </a:extLst>
          </p:cNvPr>
          <p:cNvCxnSpPr>
            <a:cxnSpLocks/>
            <a:stCxn id="25" idx="3"/>
            <a:endCxn id="91" idx="1"/>
          </p:cNvCxnSpPr>
          <p:nvPr/>
        </p:nvCxnSpPr>
        <p:spPr>
          <a:xfrm>
            <a:off x="2644029" y="17161855"/>
            <a:ext cx="559239" cy="1474"/>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C2DA3468-9D5D-ADDE-791B-DEE6C274253A}"/>
              </a:ext>
            </a:extLst>
          </p:cNvPr>
          <p:cNvCxnSpPr>
            <a:cxnSpLocks/>
            <a:stCxn id="91" idx="3"/>
            <a:endCxn id="66" idx="1"/>
          </p:cNvCxnSpPr>
          <p:nvPr/>
        </p:nvCxnSpPr>
        <p:spPr>
          <a:xfrm flipV="1">
            <a:off x="5603568" y="16503943"/>
            <a:ext cx="5444139" cy="659386"/>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5" name="Connector: Elbow 154">
            <a:extLst>
              <a:ext uri="{FF2B5EF4-FFF2-40B4-BE49-F238E27FC236}">
                <a16:creationId xmlns:a16="http://schemas.microsoft.com/office/drawing/2014/main" id="{74E86EE5-70D8-0E52-2A41-D7A051389C39}"/>
              </a:ext>
            </a:extLst>
          </p:cNvPr>
          <p:cNvCxnSpPr>
            <a:cxnSpLocks/>
            <a:stCxn id="28" idx="3"/>
            <a:endCxn id="92" idx="1"/>
          </p:cNvCxnSpPr>
          <p:nvPr/>
        </p:nvCxnSpPr>
        <p:spPr>
          <a:xfrm>
            <a:off x="2644029" y="10412673"/>
            <a:ext cx="559239" cy="6516"/>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DD6760C3-9706-6955-13E0-605F9F8F8AB0}"/>
              </a:ext>
            </a:extLst>
          </p:cNvPr>
          <p:cNvCxnSpPr>
            <a:cxnSpLocks/>
            <a:stCxn id="92" idx="3"/>
            <a:endCxn id="247" idx="1"/>
          </p:cNvCxnSpPr>
          <p:nvPr/>
        </p:nvCxnSpPr>
        <p:spPr>
          <a:xfrm flipV="1">
            <a:off x="5603568" y="10402542"/>
            <a:ext cx="1757256" cy="16647"/>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3" name="Flowchart: Predefined Process 162">
            <a:extLst>
              <a:ext uri="{FF2B5EF4-FFF2-40B4-BE49-F238E27FC236}">
                <a16:creationId xmlns:a16="http://schemas.microsoft.com/office/drawing/2014/main" id="{2B6A6F89-8270-113B-C684-6AB498D6D501}"/>
              </a:ext>
            </a:extLst>
          </p:cNvPr>
          <p:cNvSpPr/>
          <p:nvPr/>
        </p:nvSpPr>
        <p:spPr bwMode="auto">
          <a:xfrm>
            <a:off x="3203268" y="1136660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274321" tIns="219457" rIns="274321" bIns="219457" numCol="1" spcCol="0" rtlCol="0" fromWordArt="0" anchor="ctr" anchorCtr="0" forceAA="0" compatLnSpc="1">
            <a:prstTxWarp prst="textNoShape">
              <a:avLst/>
            </a:prstTxWarp>
            <a:noAutofit/>
          </a:bodyPr>
          <a:lstStyle>
            <a:defPPr>
              <a:defRPr lang="en-US"/>
            </a:defPPr>
            <a:lvl1pPr marL="0" algn="l" defTabSz="1569054" rtl="0" eaLnBrk="1" latinLnBrk="0" hangingPunct="1">
              <a:defRPr sz="3029" kern="1200">
                <a:solidFill>
                  <a:schemeClr val="dk1"/>
                </a:solidFill>
                <a:latin typeface="+mn-lt"/>
                <a:ea typeface="+mn-ea"/>
                <a:cs typeface="+mn-cs"/>
              </a:defRPr>
            </a:lvl1pPr>
            <a:lvl2pPr marL="784526" algn="l" defTabSz="1569054" rtl="0" eaLnBrk="1" latinLnBrk="0" hangingPunct="1">
              <a:defRPr sz="3029" kern="1200">
                <a:solidFill>
                  <a:schemeClr val="dk1"/>
                </a:solidFill>
                <a:latin typeface="+mn-lt"/>
                <a:ea typeface="+mn-ea"/>
                <a:cs typeface="+mn-cs"/>
              </a:defRPr>
            </a:lvl2pPr>
            <a:lvl3pPr marL="1569054" algn="l" defTabSz="1569054" rtl="0" eaLnBrk="1" latinLnBrk="0" hangingPunct="1">
              <a:defRPr sz="3029" kern="1200">
                <a:solidFill>
                  <a:schemeClr val="dk1"/>
                </a:solidFill>
                <a:latin typeface="+mn-lt"/>
                <a:ea typeface="+mn-ea"/>
                <a:cs typeface="+mn-cs"/>
              </a:defRPr>
            </a:lvl3pPr>
            <a:lvl4pPr marL="2353580" algn="l" defTabSz="1569054" rtl="0" eaLnBrk="1" latinLnBrk="0" hangingPunct="1">
              <a:defRPr sz="3029" kern="1200">
                <a:solidFill>
                  <a:schemeClr val="dk1"/>
                </a:solidFill>
                <a:latin typeface="+mn-lt"/>
                <a:ea typeface="+mn-ea"/>
                <a:cs typeface="+mn-cs"/>
              </a:defRPr>
            </a:lvl4pPr>
            <a:lvl5pPr marL="3138108" algn="l" defTabSz="1569054" rtl="0" eaLnBrk="1" latinLnBrk="0" hangingPunct="1">
              <a:defRPr sz="3029" kern="1200">
                <a:solidFill>
                  <a:schemeClr val="dk1"/>
                </a:solidFill>
                <a:latin typeface="+mn-lt"/>
                <a:ea typeface="+mn-ea"/>
                <a:cs typeface="+mn-cs"/>
              </a:defRPr>
            </a:lvl5pPr>
            <a:lvl6pPr marL="3922635" algn="l" defTabSz="1569054" rtl="0" eaLnBrk="1" latinLnBrk="0" hangingPunct="1">
              <a:defRPr sz="3029" kern="1200">
                <a:solidFill>
                  <a:schemeClr val="dk1"/>
                </a:solidFill>
                <a:latin typeface="+mn-lt"/>
                <a:ea typeface="+mn-ea"/>
                <a:cs typeface="+mn-cs"/>
              </a:defRPr>
            </a:lvl6pPr>
            <a:lvl7pPr marL="4707161" algn="l" defTabSz="1569054" rtl="0" eaLnBrk="1" latinLnBrk="0" hangingPunct="1">
              <a:defRPr sz="3029" kern="1200">
                <a:solidFill>
                  <a:schemeClr val="dk1"/>
                </a:solidFill>
                <a:latin typeface="+mn-lt"/>
                <a:ea typeface="+mn-ea"/>
                <a:cs typeface="+mn-cs"/>
              </a:defRPr>
            </a:lvl7pPr>
            <a:lvl8pPr marL="5491687" algn="l" defTabSz="1569054" rtl="0" eaLnBrk="1" latinLnBrk="0" hangingPunct="1">
              <a:defRPr sz="3029" kern="1200">
                <a:solidFill>
                  <a:schemeClr val="dk1"/>
                </a:solidFill>
                <a:latin typeface="+mn-lt"/>
                <a:ea typeface="+mn-ea"/>
                <a:cs typeface="+mn-cs"/>
              </a:defRPr>
            </a:lvl8pPr>
            <a:lvl9pPr marL="6276217" algn="l" defTabSz="1569054" rtl="0" eaLnBrk="1" latinLnBrk="0" hangingPunct="1">
              <a:defRPr sz="3029" kern="1200">
                <a:solidFill>
                  <a:schemeClr val="dk1"/>
                </a:solidFill>
                <a:latin typeface="+mn-lt"/>
                <a:ea typeface="+mn-ea"/>
                <a:cs typeface="+mn-cs"/>
              </a:defRPr>
            </a:lvl9pPr>
          </a:lstStyle>
          <a:p>
            <a:pPr algn="ctr" defTabSz="1398752">
              <a:spcBef>
                <a:spcPct val="0"/>
              </a:spcBef>
              <a:spcAft>
                <a:spcPct val="0"/>
              </a:spcAft>
            </a:pPr>
            <a:r>
              <a:rPr lang="en-US" sz="1100" dirty="0"/>
              <a:t>Categorize products and services</a:t>
            </a:r>
          </a:p>
        </p:txBody>
      </p:sp>
      <p:cxnSp>
        <p:nvCxnSpPr>
          <p:cNvPr id="164" name="Connector: Elbow 163">
            <a:extLst>
              <a:ext uri="{FF2B5EF4-FFF2-40B4-BE49-F238E27FC236}">
                <a16:creationId xmlns:a16="http://schemas.microsoft.com/office/drawing/2014/main" id="{FBB2E8A3-3AA9-EE10-12DC-FE5834A38275}"/>
              </a:ext>
            </a:extLst>
          </p:cNvPr>
          <p:cNvCxnSpPr>
            <a:cxnSpLocks/>
            <a:stCxn id="20" idx="3"/>
            <a:endCxn id="163" idx="1"/>
          </p:cNvCxnSpPr>
          <p:nvPr/>
        </p:nvCxnSpPr>
        <p:spPr>
          <a:xfrm flipV="1">
            <a:off x="2644029" y="12096652"/>
            <a:ext cx="559239" cy="3316"/>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708C5B0B-88FF-F694-E71E-59F95A81449A}"/>
              </a:ext>
            </a:extLst>
          </p:cNvPr>
          <p:cNvCxnSpPr>
            <a:cxnSpLocks/>
            <a:stCxn id="163" idx="3"/>
            <a:endCxn id="247" idx="1"/>
          </p:cNvCxnSpPr>
          <p:nvPr/>
        </p:nvCxnSpPr>
        <p:spPr>
          <a:xfrm flipV="1">
            <a:off x="5603568" y="10402542"/>
            <a:ext cx="1757256" cy="1694110"/>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3" name="Flowchart: Predefined Process 192">
            <a:extLst>
              <a:ext uri="{FF2B5EF4-FFF2-40B4-BE49-F238E27FC236}">
                <a16:creationId xmlns:a16="http://schemas.microsoft.com/office/drawing/2014/main" id="{783BB837-4E79-C16C-FBBF-F30023F2C7C2}"/>
              </a:ext>
            </a:extLst>
          </p:cNvPr>
          <p:cNvSpPr/>
          <p:nvPr/>
        </p:nvSpPr>
        <p:spPr bwMode="auto">
          <a:xfrm>
            <a:off x="3184009" y="799787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274321" tIns="219457" rIns="274321" bIns="219457" numCol="1" spcCol="0" rtlCol="0" fromWordArt="0" anchor="ctr" anchorCtr="0" forceAA="0" compatLnSpc="1">
            <a:prstTxWarp prst="textNoShape">
              <a:avLst/>
            </a:prstTxWarp>
            <a:noAutofit/>
          </a:bodyPr>
          <a:lstStyle>
            <a:defPPr>
              <a:defRPr lang="en-US"/>
            </a:defPPr>
            <a:lvl1pPr marL="0" algn="l" defTabSz="1569054" rtl="0" eaLnBrk="1" latinLnBrk="0" hangingPunct="1">
              <a:defRPr sz="3029" kern="1200">
                <a:solidFill>
                  <a:schemeClr val="dk1"/>
                </a:solidFill>
                <a:latin typeface="+mn-lt"/>
                <a:ea typeface="+mn-ea"/>
                <a:cs typeface="+mn-cs"/>
              </a:defRPr>
            </a:lvl1pPr>
            <a:lvl2pPr marL="784526" algn="l" defTabSz="1569054" rtl="0" eaLnBrk="1" latinLnBrk="0" hangingPunct="1">
              <a:defRPr sz="3029" kern="1200">
                <a:solidFill>
                  <a:schemeClr val="dk1"/>
                </a:solidFill>
                <a:latin typeface="+mn-lt"/>
                <a:ea typeface="+mn-ea"/>
                <a:cs typeface="+mn-cs"/>
              </a:defRPr>
            </a:lvl2pPr>
            <a:lvl3pPr marL="1569054" algn="l" defTabSz="1569054" rtl="0" eaLnBrk="1" latinLnBrk="0" hangingPunct="1">
              <a:defRPr sz="3029" kern="1200">
                <a:solidFill>
                  <a:schemeClr val="dk1"/>
                </a:solidFill>
                <a:latin typeface="+mn-lt"/>
                <a:ea typeface="+mn-ea"/>
                <a:cs typeface="+mn-cs"/>
              </a:defRPr>
            </a:lvl3pPr>
            <a:lvl4pPr marL="2353580" algn="l" defTabSz="1569054" rtl="0" eaLnBrk="1" latinLnBrk="0" hangingPunct="1">
              <a:defRPr sz="3029" kern="1200">
                <a:solidFill>
                  <a:schemeClr val="dk1"/>
                </a:solidFill>
                <a:latin typeface="+mn-lt"/>
                <a:ea typeface="+mn-ea"/>
                <a:cs typeface="+mn-cs"/>
              </a:defRPr>
            </a:lvl4pPr>
            <a:lvl5pPr marL="3138108" algn="l" defTabSz="1569054" rtl="0" eaLnBrk="1" latinLnBrk="0" hangingPunct="1">
              <a:defRPr sz="3029" kern="1200">
                <a:solidFill>
                  <a:schemeClr val="dk1"/>
                </a:solidFill>
                <a:latin typeface="+mn-lt"/>
                <a:ea typeface="+mn-ea"/>
                <a:cs typeface="+mn-cs"/>
              </a:defRPr>
            </a:lvl5pPr>
            <a:lvl6pPr marL="3922635" algn="l" defTabSz="1569054" rtl="0" eaLnBrk="1" latinLnBrk="0" hangingPunct="1">
              <a:defRPr sz="3029" kern="1200">
                <a:solidFill>
                  <a:schemeClr val="dk1"/>
                </a:solidFill>
                <a:latin typeface="+mn-lt"/>
                <a:ea typeface="+mn-ea"/>
                <a:cs typeface="+mn-cs"/>
              </a:defRPr>
            </a:lvl6pPr>
            <a:lvl7pPr marL="4707161" algn="l" defTabSz="1569054" rtl="0" eaLnBrk="1" latinLnBrk="0" hangingPunct="1">
              <a:defRPr sz="3029" kern="1200">
                <a:solidFill>
                  <a:schemeClr val="dk1"/>
                </a:solidFill>
                <a:latin typeface="+mn-lt"/>
                <a:ea typeface="+mn-ea"/>
                <a:cs typeface="+mn-cs"/>
              </a:defRPr>
            </a:lvl7pPr>
            <a:lvl8pPr marL="5491687" algn="l" defTabSz="1569054" rtl="0" eaLnBrk="1" latinLnBrk="0" hangingPunct="1">
              <a:defRPr sz="3029" kern="1200">
                <a:solidFill>
                  <a:schemeClr val="dk1"/>
                </a:solidFill>
                <a:latin typeface="+mn-lt"/>
                <a:ea typeface="+mn-ea"/>
                <a:cs typeface="+mn-cs"/>
              </a:defRPr>
            </a:lvl8pPr>
            <a:lvl9pPr marL="6276217" algn="l" defTabSz="1569054" rtl="0" eaLnBrk="1" latinLnBrk="0" hangingPunct="1">
              <a:defRPr sz="3029" kern="1200">
                <a:solidFill>
                  <a:schemeClr val="dk1"/>
                </a:solidFill>
                <a:latin typeface="+mn-lt"/>
                <a:ea typeface="+mn-ea"/>
                <a:cs typeface="+mn-cs"/>
              </a:defRPr>
            </a:lvl9pPr>
          </a:lstStyle>
          <a:p>
            <a:pPr algn="ctr" defTabSz="1398752">
              <a:spcBef>
                <a:spcPct val="0"/>
              </a:spcBef>
              <a:spcAft>
                <a:spcPct val="0"/>
              </a:spcAft>
            </a:pPr>
            <a:r>
              <a:rPr lang="en-US" sz="1100" dirty="0"/>
              <a:t>Resource a project</a:t>
            </a:r>
          </a:p>
        </p:txBody>
      </p:sp>
      <p:cxnSp>
        <p:nvCxnSpPr>
          <p:cNvPr id="194" name="Connector: Elbow 193">
            <a:extLst>
              <a:ext uri="{FF2B5EF4-FFF2-40B4-BE49-F238E27FC236}">
                <a16:creationId xmlns:a16="http://schemas.microsoft.com/office/drawing/2014/main" id="{7678FF09-E582-9DE8-E77F-458F4C2F8AC9}"/>
              </a:ext>
            </a:extLst>
          </p:cNvPr>
          <p:cNvCxnSpPr>
            <a:cxnSpLocks/>
            <a:stCxn id="29" idx="3"/>
            <a:endCxn id="193" idx="1"/>
          </p:cNvCxnSpPr>
          <p:nvPr/>
        </p:nvCxnSpPr>
        <p:spPr>
          <a:xfrm>
            <a:off x="2644029" y="8725378"/>
            <a:ext cx="539980" cy="2546"/>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C7A4F149-0F03-0CA8-50C9-82A125AB6FF3}"/>
              </a:ext>
            </a:extLst>
          </p:cNvPr>
          <p:cNvCxnSpPr>
            <a:cxnSpLocks/>
            <a:endCxn id="100" idx="1"/>
          </p:cNvCxnSpPr>
          <p:nvPr/>
        </p:nvCxnSpPr>
        <p:spPr>
          <a:xfrm flipV="1">
            <a:off x="5584831" y="8351521"/>
            <a:ext cx="1776515" cy="378477"/>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6" name="Connector: Elbow 215">
            <a:extLst>
              <a:ext uri="{FF2B5EF4-FFF2-40B4-BE49-F238E27FC236}">
                <a16:creationId xmlns:a16="http://schemas.microsoft.com/office/drawing/2014/main" id="{BBA1EF2F-88AE-B4E7-C1AC-E03BDBFA5749}"/>
              </a:ext>
            </a:extLst>
          </p:cNvPr>
          <p:cNvCxnSpPr>
            <a:cxnSpLocks/>
          </p:cNvCxnSpPr>
          <p:nvPr/>
        </p:nvCxnSpPr>
        <p:spPr>
          <a:xfrm flipV="1">
            <a:off x="2644029" y="1025756"/>
            <a:ext cx="6352060" cy="950024"/>
          </a:xfrm>
          <a:prstGeom prst="bentConnector3">
            <a:avLst>
              <a:gd name="adj1" fmla="val 2495"/>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32A756F2-7F54-81F6-E6E1-107FA5B88EE9}"/>
              </a:ext>
            </a:extLst>
          </p:cNvPr>
          <p:cNvCxnSpPr>
            <a:cxnSpLocks/>
            <a:stCxn id="193" idx="3"/>
            <a:endCxn id="55" idx="1"/>
          </p:cNvCxnSpPr>
          <p:nvPr/>
        </p:nvCxnSpPr>
        <p:spPr>
          <a:xfrm>
            <a:off x="5584309" y="8727924"/>
            <a:ext cx="1735803" cy="4903523"/>
          </a:xfrm>
          <a:prstGeom prst="bentConnector3">
            <a:avLst>
              <a:gd name="adj1" fmla="val 69096"/>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9F1073EB-1F11-4232-21CE-2B69EE22F845}"/>
              </a:ext>
            </a:extLst>
          </p:cNvPr>
          <p:cNvCxnSpPr>
            <a:cxnSpLocks/>
            <a:stCxn id="66" idx="3"/>
            <a:endCxn id="3" idx="1"/>
          </p:cNvCxnSpPr>
          <p:nvPr/>
        </p:nvCxnSpPr>
        <p:spPr>
          <a:xfrm flipV="1">
            <a:off x="13448007" y="16215138"/>
            <a:ext cx="790246" cy="288805"/>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156A7AB5-49FF-BEE7-627E-654A9020CE70}"/>
              </a:ext>
            </a:extLst>
          </p:cNvPr>
          <p:cNvCxnSpPr>
            <a:cxnSpLocks/>
            <a:stCxn id="3" idx="3"/>
            <a:endCxn id="103" idx="0"/>
          </p:cNvCxnSpPr>
          <p:nvPr/>
        </p:nvCxnSpPr>
        <p:spPr>
          <a:xfrm>
            <a:off x="16638553" y="16215138"/>
            <a:ext cx="259069" cy="1070576"/>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CD9FD237-30B6-AB53-BDC8-5EE9E6A51DEF}"/>
              </a:ext>
            </a:extLst>
          </p:cNvPr>
          <p:cNvCxnSpPr>
            <a:cxnSpLocks/>
            <a:stCxn id="100" idx="3"/>
          </p:cNvCxnSpPr>
          <p:nvPr/>
        </p:nvCxnSpPr>
        <p:spPr>
          <a:xfrm>
            <a:off x="9761646" y="8351521"/>
            <a:ext cx="1423491" cy="396506"/>
          </a:xfrm>
          <a:prstGeom prst="bentConnector3">
            <a:avLst>
              <a:gd name="adj1" fmla="val 100586"/>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FCF3623B-550E-F4CA-533A-D27863745CE7}"/>
              </a:ext>
            </a:extLst>
          </p:cNvPr>
          <p:cNvCxnSpPr>
            <a:cxnSpLocks/>
            <a:stCxn id="101" idx="3"/>
          </p:cNvCxnSpPr>
          <p:nvPr/>
        </p:nvCxnSpPr>
        <p:spPr>
          <a:xfrm flipH="1">
            <a:off x="12247857" y="9476029"/>
            <a:ext cx="136908" cy="6250155"/>
          </a:xfrm>
          <a:prstGeom prst="bentConnector4">
            <a:avLst>
              <a:gd name="adj1" fmla="val -442479"/>
              <a:gd name="adj2" fmla="val 77785"/>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9" name="Flowchart: Predefined Process 118">
            <a:extLst>
              <a:ext uri="{FF2B5EF4-FFF2-40B4-BE49-F238E27FC236}">
                <a16:creationId xmlns:a16="http://schemas.microsoft.com/office/drawing/2014/main" id="{E28165B5-0BEA-1C33-8AF1-5A388E8A8375}"/>
              </a:ext>
            </a:extLst>
          </p:cNvPr>
          <p:cNvSpPr/>
          <p:nvPr/>
        </p:nvSpPr>
        <p:spPr bwMode="auto">
          <a:xfrm>
            <a:off x="13910211" y="539627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274321" tIns="219457" rIns="274321" bIns="219457" numCol="1" spcCol="0" rtlCol="0" fromWordArt="0" anchor="ctr" anchorCtr="0" forceAA="0" compatLnSpc="1">
            <a:prstTxWarp prst="textNoShape">
              <a:avLst/>
            </a:prstTxWarp>
            <a:noAutofit/>
          </a:bodyPr>
          <a:lstStyle>
            <a:defPPr>
              <a:defRPr lang="en-US"/>
            </a:defPPr>
            <a:lvl1pPr marL="0" algn="l" defTabSz="1569054" rtl="0" eaLnBrk="1" latinLnBrk="0" hangingPunct="1">
              <a:defRPr sz="3029" kern="1200">
                <a:solidFill>
                  <a:schemeClr val="dk1"/>
                </a:solidFill>
                <a:latin typeface="+mn-lt"/>
                <a:ea typeface="+mn-ea"/>
                <a:cs typeface="+mn-cs"/>
              </a:defRPr>
            </a:lvl1pPr>
            <a:lvl2pPr marL="784526" algn="l" defTabSz="1569054" rtl="0" eaLnBrk="1" latinLnBrk="0" hangingPunct="1">
              <a:defRPr sz="3029" kern="1200">
                <a:solidFill>
                  <a:schemeClr val="dk1"/>
                </a:solidFill>
                <a:latin typeface="+mn-lt"/>
                <a:ea typeface="+mn-ea"/>
                <a:cs typeface="+mn-cs"/>
              </a:defRPr>
            </a:lvl2pPr>
            <a:lvl3pPr marL="1569054" algn="l" defTabSz="1569054" rtl="0" eaLnBrk="1" latinLnBrk="0" hangingPunct="1">
              <a:defRPr sz="3029" kern="1200">
                <a:solidFill>
                  <a:schemeClr val="dk1"/>
                </a:solidFill>
                <a:latin typeface="+mn-lt"/>
                <a:ea typeface="+mn-ea"/>
                <a:cs typeface="+mn-cs"/>
              </a:defRPr>
            </a:lvl3pPr>
            <a:lvl4pPr marL="2353580" algn="l" defTabSz="1569054" rtl="0" eaLnBrk="1" latinLnBrk="0" hangingPunct="1">
              <a:defRPr sz="3029" kern="1200">
                <a:solidFill>
                  <a:schemeClr val="dk1"/>
                </a:solidFill>
                <a:latin typeface="+mn-lt"/>
                <a:ea typeface="+mn-ea"/>
                <a:cs typeface="+mn-cs"/>
              </a:defRPr>
            </a:lvl4pPr>
            <a:lvl5pPr marL="3138108" algn="l" defTabSz="1569054" rtl="0" eaLnBrk="1" latinLnBrk="0" hangingPunct="1">
              <a:defRPr sz="3029" kern="1200">
                <a:solidFill>
                  <a:schemeClr val="dk1"/>
                </a:solidFill>
                <a:latin typeface="+mn-lt"/>
                <a:ea typeface="+mn-ea"/>
                <a:cs typeface="+mn-cs"/>
              </a:defRPr>
            </a:lvl5pPr>
            <a:lvl6pPr marL="3922635" algn="l" defTabSz="1569054" rtl="0" eaLnBrk="1" latinLnBrk="0" hangingPunct="1">
              <a:defRPr sz="3029" kern="1200">
                <a:solidFill>
                  <a:schemeClr val="dk1"/>
                </a:solidFill>
                <a:latin typeface="+mn-lt"/>
                <a:ea typeface="+mn-ea"/>
                <a:cs typeface="+mn-cs"/>
              </a:defRPr>
            </a:lvl6pPr>
            <a:lvl7pPr marL="4707161" algn="l" defTabSz="1569054" rtl="0" eaLnBrk="1" latinLnBrk="0" hangingPunct="1">
              <a:defRPr sz="3029" kern="1200">
                <a:solidFill>
                  <a:schemeClr val="dk1"/>
                </a:solidFill>
                <a:latin typeface="+mn-lt"/>
                <a:ea typeface="+mn-ea"/>
                <a:cs typeface="+mn-cs"/>
              </a:defRPr>
            </a:lvl7pPr>
            <a:lvl8pPr marL="5491687" algn="l" defTabSz="1569054" rtl="0" eaLnBrk="1" latinLnBrk="0" hangingPunct="1">
              <a:defRPr sz="3029" kern="1200">
                <a:solidFill>
                  <a:schemeClr val="dk1"/>
                </a:solidFill>
                <a:latin typeface="+mn-lt"/>
                <a:ea typeface="+mn-ea"/>
                <a:cs typeface="+mn-cs"/>
              </a:defRPr>
            </a:lvl8pPr>
            <a:lvl9pPr marL="6276217" algn="l" defTabSz="1569054" rtl="0" eaLnBrk="1" latinLnBrk="0" hangingPunct="1">
              <a:defRPr sz="3029" kern="1200">
                <a:solidFill>
                  <a:schemeClr val="dk1"/>
                </a:solidFill>
                <a:latin typeface="+mn-lt"/>
                <a:ea typeface="+mn-ea"/>
                <a:cs typeface="+mn-cs"/>
              </a:defRPr>
            </a:lvl9pPr>
          </a:lstStyle>
          <a:p>
            <a:pPr algn="ctr" defTabSz="1398752">
              <a:spcBef>
                <a:spcPct val="0"/>
              </a:spcBef>
              <a:spcAft>
                <a:spcPct val="0"/>
              </a:spcAft>
            </a:pPr>
            <a:r>
              <a:rPr lang="en-US" sz="1200" b="0" i="0" dirty="0">
                <a:solidFill>
                  <a:srgbClr val="000000"/>
                </a:solidFill>
                <a:effectLst/>
                <a:latin typeface="Calibri" panose="020F0502020204030204" pitchFamily="34" charset="0"/>
              </a:rPr>
              <a:t>Forecast supply and demand</a:t>
            </a:r>
            <a:endParaRPr lang="en-US" sz="1200" dirty="0"/>
          </a:p>
        </p:txBody>
      </p:sp>
      <p:sp>
        <p:nvSpPr>
          <p:cNvPr id="122" name="Flowchart: Predefined Process 121">
            <a:extLst>
              <a:ext uri="{FF2B5EF4-FFF2-40B4-BE49-F238E27FC236}">
                <a16:creationId xmlns:a16="http://schemas.microsoft.com/office/drawing/2014/main" id="{A1703970-BE6D-8245-39DC-CA79891F9341}"/>
              </a:ext>
            </a:extLst>
          </p:cNvPr>
          <p:cNvSpPr/>
          <p:nvPr/>
        </p:nvSpPr>
        <p:spPr bwMode="auto">
          <a:xfrm>
            <a:off x="13910211" y="878640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274321" tIns="219457" rIns="274321" bIns="219457" numCol="1" spcCol="0" rtlCol="0" fromWordArt="0" anchor="ctr" anchorCtr="0" forceAA="0" compatLnSpc="1">
            <a:prstTxWarp prst="textNoShape">
              <a:avLst/>
            </a:prstTxWarp>
            <a:noAutofit/>
          </a:bodyPr>
          <a:lstStyle>
            <a:defPPr>
              <a:defRPr lang="en-US"/>
            </a:defPPr>
            <a:lvl1pPr marL="0" algn="l" defTabSz="1569054" rtl="0" eaLnBrk="1" latinLnBrk="0" hangingPunct="1">
              <a:defRPr sz="3029" kern="1200">
                <a:solidFill>
                  <a:schemeClr val="dk1"/>
                </a:solidFill>
                <a:latin typeface="+mn-lt"/>
                <a:ea typeface="+mn-ea"/>
                <a:cs typeface="+mn-cs"/>
              </a:defRPr>
            </a:lvl1pPr>
            <a:lvl2pPr marL="784526" algn="l" defTabSz="1569054" rtl="0" eaLnBrk="1" latinLnBrk="0" hangingPunct="1">
              <a:defRPr sz="3029" kern="1200">
                <a:solidFill>
                  <a:schemeClr val="dk1"/>
                </a:solidFill>
                <a:latin typeface="+mn-lt"/>
                <a:ea typeface="+mn-ea"/>
                <a:cs typeface="+mn-cs"/>
              </a:defRPr>
            </a:lvl2pPr>
            <a:lvl3pPr marL="1569054" algn="l" defTabSz="1569054" rtl="0" eaLnBrk="1" latinLnBrk="0" hangingPunct="1">
              <a:defRPr sz="3029" kern="1200">
                <a:solidFill>
                  <a:schemeClr val="dk1"/>
                </a:solidFill>
                <a:latin typeface="+mn-lt"/>
                <a:ea typeface="+mn-ea"/>
                <a:cs typeface="+mn-cs"/>
              </a:defRPr>
            </a:lvl3pPr>
            <a:lvl4pPr marL="2353580" algn="l" defTabSz="1569054" rtl="0" eaLnBrk="1" latinLnBrk="0" hangingPunct="1">
              <a:defRPr sz="3029" kern="1200">
                <a:solidFill>
                  <a:schemeClr val="dk1"/>
                </a:solidFill>
                <a:latin typeface="+mn-lt"/>
                <a:ea typeface="+mn-ea"/>
                <a:cs typeface="+mn-cs"/>
              </a:defRPr>
            </a:lvl4pPr>
            <a:lvl5pPr marL="3138108" algn="l" defTabSz="1569054" rtl="0" eaLnBrk="1" latinLnBrk="0" hangingPunct="1">
              <a:defRPr sz="3029" kern="1200">
                <a:solidFill>
                  <a:schemeClr val="dk1"/>
                </a:solidFill>
                <a:latin typeface="+mn-lt"/>
                <a:ea typeface="+mn-ea"/>
                <a:cs typeface="+mn-cs"/>
              </a:defRPr>
            </a:lvl5pPr>
            <a:lvl6pPr marL="3922635" algn="l" defTabSz="1569054" rtl="0" eaLnBrk="1" latinLnBrk="0" hangingPunct="1">
              <a:defRPr sz="3029" kern="1200">
                <a:solidFill>
                  <a:schemeClr val="dk1"/>
                </a:solidFill>
                <a:latin typeface="+mn-lt"/>
                <a:ea typeface="+mn-ea"/>
                <a:cs typeface="+mn-cs"/>
              </a:defRPr>
            </a:lvl6pPr>
            <a:lvl7pPr marL="4707161" algn="l" defTabSz="1569054" rtl="0" eaLnBrk="1" latinLnBrk="0" hangingPunct="1">
              <a:defRPr sz="3029" kern="1200">
                <a:solidFill>
                  <a:schemeClr val="dk1"/>
                </a:solidFill>
                <a:latin typeface="+mn-lt"/>
                <a:ea typeface="+mn-ea"/>
                <a:cs typeface="+mn-cs"/>
              </a:defRPr>
            </a:lvl7pPr>
            <a:lvl8pPr marL="5491687" algn="l" defTabSz="1569054" rtl="0" eaLnBrk="1" latinLnBrk="0" hangingPunct="1">
              <a:defRPr sz="3029" kern="1200">
                <a:solidFill>
                  <a:schemeClr val="dk1"/>
                </a:solidFill>
                <a:latin typeface="+mn-lt"/>
                <a:ea typeface="+mn-ea"/>
                <a:cs typeface="+mn-cs"/>
              </a:defRPr>
            </a:lvl8pPr>
            <a:lvl9pPr marL="6276217" algn="l" defTabSz="1569054" rtl="0" eaLnBrk="1" latinLnBrk="0" hangingPunct="1">
              <a:defRPr sz="3029" kern="1200">
                <a:solidFill>
                  <a:schemeClr val="dk1"/>
                </a:solidFill>
                <a:latin typeface="+mn-lt"/>
                <a:ea typeface="+mn-ea"/>
                <a:cs typeface="+mn-cs"/>
              </a:defRPr>
            </a:lvl9pPr>
          </a:lstStyle>
          <a:p>
            <a:pPr algn="ctr" defTabSz="1398752">
              <a:spcBef>
                <a:spcPct val="0"/>
              </a:spcBef>
              <a:spcAft>
                <a:spcPct val="0"/>
              </a:spcAft>
            </a:pPr>
            <a:r>
              <a:rPr lang="en-US" sz="1200" b="0" i="0" dirty="0">
                <a:solidFill>
                  <a:srgbClr val="000000"/>
                </a:solidFill>
                <a:effectLst/>
              </a:rPr>
              <a:t>Manage project budgets</a:t>
            </a:r>
          </a:p>
        </p:txBody>
      </p:sp>
      <p:sp>
        <p:nvSpPr>
          <p:cNvPr id="123" name="Flowchart: Predefined Process 122">
            <a:extLst>
              <a:ext uri="{FF2B5EF4-FFF2-40B4-BE49-F238E27FC236}">
                <a16:creationId xmlns:a16="http://schemas.microsoft.com/office/drawing/2014/main" id="{9AF4CE41-77F8-CFCD-FF2F-B99B2092383C}"/>
              </a:ext>
            </a:extLst>
          </p:cNvPr>
          <p:cNvSpPr/>
          <p:nvPr/>
        </p:nvSpPr>
        <p:spPr bwMode="auto">
          <a:xfrm>
            <a:off x="13910211" y="1206260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horz" wrap="square" lIns="274321" tIns="219457" rIns="274321" bIns="219457" numCol="1" spcCol="0" rtlCol="0" fromWordArt="0" anchor="ctr" anchorCtr="0" forceAA="0" compatLnSpc="1">
            <a:prstTxWarp prst="textNoShape">
              <a:avLst/>
            </a:prstTxWarp>
            <a:noAutofit/>
          </a:bodyPr>
          <a:lstStyle>
            <a:defPPr>
              <a:defRPr lang="en-US"/>
            </a:defPPr>
            <a:lvl1pPr marL="0" algn="l" defTabSz="1569054" rtl="0" eaLnBrk="1" latinLnBrk="0" hangingPunct="1">
              <a:defRPr sz="3029" kern="1200">
                <a:solidFill>
                  <a:schemeClr val="dk1"/>
                </a:solidFill>
                <a:latin typeface="+mn-lt"/>
                <a:ea typeface="+mn-ea"/>
                <a:cs typeface="+mn-cs"/>
              </a:defRPr>
            </a:lvl1pPr>
            <a:lvl2pPr marL="784526" algn="l" defTabSz="1569054" rtl="0" eaLnBrk="1" latinLnBrk="0" hangingPunct="1">
              <a:defRPr sz="3029" kern="1200">
                <a:solidFill>
                  <a:schemeClr val="dk1"/>
                </a:solidFill>
                <a:latin typeface="+mn-lt"/>
                <a:ea typeface="+mn-ea"/>
                <a:cs typeface="+mn-cs"/>
              </a:defRPr>
            </a:lvl2pPr>
            <a:lvl3pPr marL="1569054" algn="l" defTabSz="1569054" rtl="0" eaLnBrk="1" latinLnBrk="0" hangingPunct="1">
              <a:defRPr sz="3029" kern="1200">
                <a:solidFill>
                  <a:schemeClr val="dk1"/>
                </a:solidFill>
                <a:latin typeface="+mn-lt"/>
                <a:ea typeface="+mn-ea"/>
                <a:cs typeface="+mn-cs"/>
              </a:defRPr>
            </a:lvl3pPr>
            <a:lvl4pPr marL="2353580" algn="l" defTabSz="1569054" rtl="0" eaLnBrk="1" latinLnBrk="0" hangingPunct="1">
              <a:defRPr sz="3029" kern="1200">
                <a:solidFill>
                  <a:schemeClr val="dk1"/>
                </a:solidFill>
                <a:latin typeface="+mn-lt"/>
                <a:ea typeface="+mn-ea"/>
                <a:cs typeface="+mn-cs"/>
              </a:defRPr>
            </a:lvl4pPr>
            <a:lvl5pPr marL="3138108" algn="l" defTabSz="1569054" rtl="0" eaLnBrk="1" latinLnBrk="0" hangingPunct="1">
              <a:defRPr sz="3029" kern="1200">
                <a:solidFill>
                  <a:schemeClr val="dk1"/>
                </a:solidFill>
                <a:latin typeface="+mn-lt"/>
                <a:ea typeface="+mn-ea"/>
                <a:cs typeface="+mn-cs"/>
              </a:defRPr>
            </a:lvl5pPr>
            <a:lvl6pPr marL="3922635" algn="l" defTabSz="1569054" rtl="0" eaLnBrk="1" latinLnBrk="0" hangingPunct="1">
              <a:defRPr sz="3029" kern="1200">
                <a:solidFill>
                  <a:schemeClr val="dk1"/>
                </a:solidFill>
                <a:latin typeface="+mn-lt"/>
                <a:ea typeface="+mn-ea"/>
                <a:cs typeface="+mn-cs"/>
              </a:defRPr>
            </a:lvl6pPr>
            <a:lvl7pPr marL="4707161" algn="l" defTabSz="1569054" rtl="0" eaLnBrk="1" latinLnBrk="0" hangingPunct="1">
              <a:defRPr sz="3029" kern="1200">
                <a:solidFill>
                  <a:schemeClr val="dk1"/>
                </a:solidFill>
                <a:latin typeface="+mn-lt"/>
                <a:ea typeface="+mn-ea"/>
                <a:cs typeface="+mn-cs"/>
              </a:defRPr>
            </a:lvl7pPr>
            <a:lvl8pPr marL="5491687" algn="l" defTabSz="1569054" rtl="0" eaLnBrk="1" latinLnBrk="0" hangingPunct="1">
              <a:defRPr sz="3029" kern="1200">
                <a:solidFill>
                  <a:schemeClr val="dk1"/>
                </a:solidFill>
                <a:latin typeface="+mn-lt"/>
                <a:ea typeface="+mn-ea"/>
                <a:cs typeface="+mn-cs"/>
              </a:defRPr>
            </a:lvl8pPr>
            <a:lvl9pPr marL="6276217" algn="l" defTabSz="1569054" rtl="0" eaLnBrk="1" latinLnBrk="0" hangingPunct="1">
              <a:defRPr sz="3029" kern="1200">
                <a:solidFill>
                  <a:schemeClr val="dk1"/>
                </a:solidFill>
                <a:latin typeface="+mn-lt"/>
                <a:ea typeface="+mn-ea"/>
                <a:cs typeface="+mn-cs"/>
              </a:defRPr>
            </a:lvl9pPr>
          </a:lstStyle>
          <a:p>
            <a:pPr algn="ctr" defTabSz="1398752">
              <a:spcBef>
                <a:spcPct val="0"/>
              </a:spcBef>
              <a:spcAft>
                <a:spcPct val="0"/>
              </a:spcAft>
            </a:pPr>
            <a:r>
              <a:rPr lang="en-US" sz="1200" b="0" i="0" dirty="0">
                <a:solidFill>
                  <a:srgbClr val="000000"/>
                </a:solidFill>
                <a:effectLst/>
              </a:rPr>
              <a:t>Define production strategies</a:t>
            </a:r>
            <a:endParaRPr lang="en-US" sz="1200" dirty="0"/>
          </a:p>
        </p:txBody>
      </p:sp>
      <p:cxnSp>
        <p:nvCxnSpPr>
          <p:cNvPr id="4" name="Connector: Elbow 3">
            <a:extLst>
              <a:ext uri="{FF2B5EF4-FFF2-40B4-BE49-F238E27FC236}">
                <a16:creationId xmlns:a16="http://schemas.microsoft.com/office/drawing/2014/main" id="{D768D215-8863-3917-ACD8-0C991BB38B5E}"/>
              </a:ext>
            </a:extLst>
          </p:cNvPr>
          <p:cNvCxnSpPr>
            <a:cxnSpLocks/>
            <a:stCxn id="11" idx="3"/>
            <a:endCxn id="103" idx="3"/>
          </p:cNvCxnSpPr>
          <p:nvPr/>
        </p:nvCxnSpPr>
        <p:spPr>
          <a:xfrm>
            <a:off x="17904199" y="14458280"/>
            <a:ext cx="12700" cy="3174022"/>
          </a:xfrm>
          <a:prstGeom prst="bentConnector3">
            <a:avLst>
              <a:gd name="adj1" fmla="val 180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510981C3-6E16-7583-E4A3-554934624A35}"/>
              </a:ext>
            </a:extLst>
          </p:cNvPr>
          <p:cNvCxnSpPr>
            <a:cxnSpLocks/>
            <a:stCxn id="10" idx="3"/>
            <a:endCxn id="103" idx="3"/>
          </p:cNvCxnSpPr>
          <p:nvPr/>
        </p:nvCxnSpPr>
        <p:spPr>
          <a:xfrm>
            <a:off x="17904199" y="7907190"/>
            <a:ext cx="12700" cy="9725112"/>
          </a:xfrm>
          <a:prstGeom prst="bentConnector3">
            <a:avLst>
              <a:gd name="adj1" fmla="val 180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807032E7-E490-B08B-4A41-44DE136C63B0}"/>
              </a:ext>
            </a:extLst>
          </p:cNvPr>
          <p:cNvCxnSpPr>
            <a:cxnSpLocks/>
            <a:stCxn id="13" idx="3"/>
            <a:endCxn id="103" idx="3"/>
          </p:cNvCxnSpPr>
          <p:nvPr/>
        </p:nvCxnSpPr>
        <p:spPr>
          <a:xfrm>
            <a:off x="17904199" y="11145280"/>
            <a:ext cx="12700" cy="6487022"/>
          </a:xfrm>
          <a:prstGeom prst="bentConnector3">
            <a:avLst>
              <a:gd name="adj1" fmla="val 180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18900704-1441-2A14-D8FD-64D5DAD6B9C8}"/>
              </a:ext>
            </a:extLst>
          </p:cNvPr>
          <p:cNvCxnSpPr>
            <a:cxnSpLocks/>
            <a:stCxn id="119" idx="3"/>
          </p:cNvCxnSpPr>
          <p:nvPr/>
        </p:nvCxnSpPr>
        <p:spPr>
          <a:xfrm>
            <a:off x="16310511" y="6126321"/>
            <a:ext cx="587110" cy="1003351"/>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DDA4BC1B-EE76-E399-BE16-CB0E3DB0E2FF}"/>
              </a:ext>
            </a:extLst>
          </p:cNvPr>
          <p:cNvCxnSpPr>
            <a:cxnSpLocks/>
            <a:stCxn id="122" idx="3"/>
            <a:endCxn id="13" idx="0"/>
          </p:cNvCxnSpPr>
          <p:nvPr/>
        </p:nvCxnSpPr>
        <p:spPr>
          <a:xfrm>
            <a:off x="16310511" y="9516450"/>
            <a:ext cx="587110" cy="943030"/>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BE3CF2C8-4311-735B-EA4A-727710ED50A9}"/>
              </a:ext>
            </a:extLst>
          </p:cNvPr>
          <p:cNvCxnSpPr>
            <a:cxnSpLocks/>
            <a:stCxn id="123" idx="3"/>
            <a:endCxn id="11" idx="0"/>
          </p:cNvCxnSpPr>
          <p:nvPr/>
        </p:nvCxnSpPr>
        <p:spPr>
          <a:xfrm>
            <a:off x="16310511" y="12792647"/>
            <a:ext cx="587110" cy="979833"/>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Flowchart: Predefined Process 51">
            <a:extLst>
              <a:ext uri="{FF2B5EF4-FFF2-40B4-BE49-F238E27FC236}">
                <a16:creationId xmlns:a16="http://schemas.microsoft.com/office/drawing/2014/main" id="{0256D7DE-5006-5309-D759-CBEAFDF2F3BC}"/>
              </a:ext>
            </a:extLst>
          </p:cNvPr>
          <p:cNvSpPr/>
          <p:nvPr/>
        </p:nvSpPr>
        <p:spPr bwMode="auto">
          <a:xfrm>
            <a:off x="10035347" y="445213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a:spcBef>
                <a:spcPct val="0"/>
              </a:spcBef>
              <a:spcAft>
                <a:spcPct val="0"/>
              </a:spcAft>
            </a:pPr>
            <a:r>
              <a:rPr lang="en-US" sz="1200" dirty="0">
                <a:cs typeface="Segoe UI"/>
              </a:rPr>
              <a:t>Manage changes to jobs</a:t>
            </a:r>
            <a:endParaRPr lang="en-US" dirty="0"/>
          </a:p>
        </p:txBody>
      </p:sp>
      <p:cxnSp>
        <p:nvCxnSpPr>
          <p:cNvPr id="57" name="Connector: Elbow 56">
            <a:extLst>
              <a:ext uri="{FF2B5EF4-FFF2-40B4-BE49-F238E27FC236}">
                <a16:creationId xmlns:a16="http://schemas.microsoft.com/office/drawing/2014/main" id="{D6BF0DCB-DF0F-9052-BF39-4C054D00099C}"/>
              </a:ext>
            </a:extLst>
          </p:cNvPr>
          <p:cNvCxnSpPr>
            <a:cxnSpLocks/>
            <a:stCxn id="86" idx="2"/>
          </p:cNvCxnSpPr>
          <p:nvPr/>
        </p:nvCxnSpPr>
        <p:spPr>
          <a:xfrm rot="16200000" flipH="1">
            <a:off x="8204362" y="3782360"/>
            <a:ext cx="713227" cy="2"/>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DFFBE6CB-A720-52D9-D0D1-87CB08DF3920}"/>
              </a:ext>
            </a:extLst>
          </p:cNvPr>
          <p:cNvCxnSpPr>
            <a:cxnSpLocks/>
            <a:stCxn id="247" idx="2"/>
            <a:endCxn id="30" idx="0"/>
          </p:cNvCxnSpPr>
          <p:nvPr/>
        </p:nvCxnSpPr>
        <p:spPr>
          <a:xfrm rot="16200000" flipH="1">
            <a:off x="7173942" y="12519619"/>
            <a:ext cx="3612502" cy="838439"/>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F492950D-96BE-FA21-DF8E-06D1E0852B91}"/>
              </a:ext>
            </a:extLst>
          </p:cNvPr>
          <p:cNvCxnSpPr>
            <a:cxnSpLocks/>
            <a:stCxn id="88" idx="2"/>
          </p:cNvCxnSpPr>
          <p:nvPr/>
        </p:nvCxnSpPr>
        <p:spPr>
          <a:xfrm rot="5400000">
            <a:off x="8383042" y="5529619"/>
            <a:ext cx="349516" cy="6349"/>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4ED07672-23E9-7447-AC6A-AFC67C277A26}"/>
              </a:ext>
            </a:extLst>
          </p:cNvPr>
          <p:cNvCxnSpPr>
            <a:cxnSpLocks/>
            <a:stCxn id="18" idx="2"/>
            <a:endCxn id="100" idx="0"/>
          </p:cNvCxnSpPr>
          <p:nvPr/>
        </p:nvCxnSpPr>
        <p:spPr>
          <a:xfrm rot="16200000" flipH="1">
            <a:off x="8335942" y="7395921"/>
            <a:ext cx="445132" cy="5976"/>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37CBB218-E1A5-D23F-50F4-470E10A96E39}"/>
              </a:ext>
            </a:extLst>
          </p:cNvPr>
          <p:cNvCxnSpPr>
            <a:cxnSpLocks/>
            <a:stCxn id="100" idx="2"/>
            <a:endCxn id="247" idx="0"/>
          </p:cNvCxnSpPr>
          <p:nvPr/>
        </p:nvCxnSpPr>
        <p:spPr>
          <a:xfrm rot="5400000">
            <a:off x="8265771" y="9376770"/>
            <a:ext cx="590929" cy="522"/>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08EF0712-48AB-22A0-7AC3-0675E9AF334B}"/>
              </a:ext>
            </a:extLst>
          </p:cNvPr>
          <p:cNvCxnSpPr>
            <a:cxnSpLocks/>
            <a:stCxn id="247" idx="2"/>
            <a:endCxn id="99" idx="1"/>
          </p:cNvCxnSpPr>
          <p:nvPr/>
        </p:nvCxnSpPr>
        <p:spPr>
          <a:xfrm rot="16200000" flipH="1">
            <a:off x="8424342" y="11269219"/>
            <a:ext cx="839504" cy="566241"/>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373C9EE9-619F-FF49-7891-87816454B529}"/>
              </a:ext>
            </a:extLst>
          </p:cNvPr>
          <p:cNvCxnSpPr>
            <a:cxnSpLocks/>
            <a:endCxn id="52" idx="1"/>
          </p:cNvCxnSpPr>
          <p:nvPr/>
        </p:nvCxnSpPr>
        <p:spPr>
          <a:xfrm rot="16200000" flipH="1">
            <a:off x="9579952" y="4726787"/>
            <a:ext cx="636567" cy="274223"/>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5" name="Flowchart: Predefined Process 54">
            <a:extLst>
              <a:ext uri="{FF2B5EF4-FFF2-40B4-BE49-F238E27FC236}">
                <a16:creationId xmlns:a16="http://schemas.microsoft.com/office/drawing/2014/main" id="{0485F503-9D14-BD08-F2CD-D7FEC54C3FBB}"/>
              </a:ext>
            </a:extLst>
          </p:cNvPr>
          <p:cNvSpPr/>
          <p:nvPr/>
        </p:nvSpPr>
        <p:spPr bwMode="auto">
          <a:xfrm>
            <a:off x="7320112" y="12901401"/>
            <a:ext cx="2481725"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a:spcBef>
                <a:spcPct val="0"/>
              </a:spcBef>
              <a:spcAft>
                <a:spcPct val="0"/>
              </a:spcAft>
            </a:pPr>
            <a:r>
              <a:rPr lang="en-US" sz="1200" dirty="0">
                <a:cs typeface="Segoe UI"/>
              </a:rPr>
              <a:t>Create and manage teams</a:t>
            </a:r>
            <a:endParaRPr lang="en-US" dirty="0"/>
          </a:p>
        </p:txBody>
      </p:sp>
      <p:cxnSp>
        <p:nvCxnSpPr>
          <p:cNvPr id="131" name="Connector: Elbow 130">
            <a:extLst>
              <a:ext uri="{FF2B5EF4-FFF2-40B4-BE49-F238E27FC236}">
                <a16:creationId xmlns:a16="http://schemas.microsoft.com/office/drawing/2014/main" id="{8F468DF7-DC82-7751-DCF1-FE17CDF0E000}"/>
              </a:ext>
            </a:extLst>
          </p:cNvPr>
          <p:cNvCxnSpPr>
            <a:cxnSpLocks/>
            <a:stCxn id="247" idx="3"/>
            <a:endCxn id="66" idx="0"/>
          </p:cNvCxnSpPr>
          <p:nvPr/>
        </p:nvCxnSpPr>
        <p:spPr>
          <a:xfrm>
            <a:off x="9761124" y="10402542"/>
            <a:ext cx="2486733" cy="5371355"/>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9127215" y="1124204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a:spcBef>
                <a:spcPct val="0"/>
              </a:spcBef>
              <a:spcAft>
                <a:spcPct val="0"/>
              </a:spcAft>
            </a:pPr>
            <a:r>
              <a:rPr lang="en-US" sz="1200" dirty="0">
                <a:cs typeface="Segoe UI"/>
              </a:rPr>
              <a:t>Manage changes to positions</a:t>
            </a:r>
            <a:endParaRPr lang="en-US" dirty="0"/>
          </a:p>
        </p:txBody>
      </p:sp>
      <p:cxnSp>
        <p:nvCxnSpPr>
          <p:cNvPr id="162" name="Connector: Elbow 161">
            <a:extLst>
              <a:ext uri="{FF2B5EF4-FFF2-40B4-BE49-F238E27FC236}">
                <a16:creationId xmlns:a16="http://schemas.microsoft.com/office/drawing/2014/main" id="{E83AF87E-2408-48A2-5362-694863ACE7BE}"/>
              </a:ext>
            </a:extLst>
          </p:cNvPr>
          <p:cNvCxnSpPr>
            <a:cxnSpLocks/>
            <a:stCxn id="3" idx="0"/>
            <a:endCxn id="11" idx="1"/>
          </p:cNvCxnSpPr>
          <p:nvPr/>
        </p:nvCxnSpPr>
        <p:spPr>
          <a:xfrm rot="5400000" flipH="1" flipV="1">
            <a:off x="15151317" y="14745366"/>
            <a:ext cx="1026812" cy="452640"/>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FC10F8C3-C7AC-3532-8D6E-C82352E4D4A6}"/>
              </a:ext>
            </a:extLst>
          </p:cNvPr>
          <p:cNvCxnSpPr>
            <a:cxnSpLocks/>
            <a:stCxn id="30" idx="3"/>
            <a:endCxn id="123" idx="1"/>
          </p:cNvCxnSpPr>
          <p:nvPr/>
        </p:nvCxnSpPr>
        <p:spPr>
          <a:xfrm flipV="1">
            <a:off x="10599563" y="12792647"/>
            <a:ext cx="3310648" cy="2682489"/>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D7F4AF0E-1EF2-F85F-FA18-3FDCFB22D61D}"/>
              </a:ext>
            </a:extLst>
          </p:cNvPr>
          <p:cNvCxnSpPr>
            <a:cxnSpLocks/>
            <a:stCxn id="55" idx="3"/>
            <a:endCxn id="122" idx="1"/>
          </p:cNvCxnSpPr>
          <p:nvPr/>
        </p:nvCxnSpPr>
        <p:spPr>
          <a:xfrm flipV="1">
            <a:off x="9801837" y="9516450"/>
            <a:ext cx="4108374" cy="4114997"/>
          </a:xfrm>
          <a:prstGeom prst="bentConnector3">
            <a:avLst>
              <a:gd name="adj1" fmla="val 8728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C3146C9F-9A96-F5D9-5B0A-C4961D84FBFC}"/>
              </a:ext>
            </a:extLst>
          </p:cNvPr>
          <p:cNvCxnSpPr>
            <a:cxnSpLocks/>
          </p:cNvCxnSpPr>
          <p:nvPr/>
        </p:nvCxnSpPr>
        <p:spPr>
          <a:xfrm flipV="1">
            <a:off x="9761124" y="6128407"/>
            <a:ext cx="4149087" cy="2223114"/>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Connector: Elbow 4">
            <a:extLst>
              <a:ext uri="{FF2B5EF4-FFF2-40B4-BE49-F238E27FC236}">
                <a16:creationId xmlns:a16="http://schemas.microsoft.com/office/drawing/2014/main" id="{1D0C0BD9-4E78-9BAC-F9E7-F6BC4795EF58}"/>
              </a:ext>
            </a:extLst>
          </p:cNvPr>
          <p:cNvCxnSpPr>
            <a:cxnSpLocks/>
            <a:stCxn id="96" idx="3"/>
            <a:endCxn id="11" idx="3"/>
          </p:cNvCxnSpPr>
          <p:nvPr/>
        </p:nvCxnSpPr>
        <p:spPr>
          <a:xfrm>
            <a:off x="11396381" y="1026174"/>
            <a:ext cx="6507818" cy="13432106"/>
          </a:xfrm>
          <a:prstGeom prst="bentConnector3">
            <a:avLst>
              <a:gd name="adj1" fmla="val 103513"/>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74B1447-2CED-1E8A-2C9F-A8572CF934C7}"/>
              </a:ext>
            </a:extLst>
          </p:cNvPr>
          <p:cNvCxnSpPr>
            <a:cxnSpLocks/>
            <a:stCxn id="96" idx="3"/>
            <a:endCxn id="13" idx="3"/>
          </p:cNvCxnSpPr>
          <p:nvPr/>
        </p:nvCxnSpPr>
        <p:spPr>
          <a:xfrm>
            <a:off x="11396381" y="1026174"/>
            <a:ext cx="6507818" cy="10119106"/>
          </a:xfrm>
          <a:prstGeom prst="bentConnector3">
            <a:avLst>
              <a:gd name="adj1" fmla="val 103513"/>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A59E492-C7F9-362E-FC58-332F0FE3D182}"/>
              </a:ext>
            </a:extLst>
          </p:cNvPr>
          <p:cNvCxnSpPr>
            <a:cxnSpLocks/>
            <a:stCxn id="96" idx="3"/>
            <a:endCxn id="10" idx="3"/>
          </p:cNvCxnSpPr>
          <p:nvPr/>
        </p:nvCxnSpPr>
        <p:spPr>
          <a:xfrm>
            <a:off x="11396381" y="1026174"/>
            <a:ext cx="6507818" cy="6881016"/>
          </a:xfrm>
          <a:prstGeom prst="bentConnector3">
            <a:avLst>
              <a:gd name="adj1" fmla="val 103513"/>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Flowchart: Predefined Process 87">
            <a:extLst>
              <a:ext uri="{FF2B5EF4-FFF2-40B4-BE49-F238E27FC236}">
                <a16:creationId xmlns:a16="http://schemas.microsoft.com/office/drawing/2014/main" id="{7150F45A-7E2D-E247-FCD3-5CA9812C1069}"/>
              </a:ext>
            </a:extLst>
          </p:cNvPr>
          <p:cNvSpPr/>
          <p:nvPr/>
        </p:nvSpPr>
        <p:spPr bwMode="auto">
          <a:xfrm>
            <a:off x="7360824" y="389794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ea typeface="Segoe UI" pitchFamily="34" charset="0"/>
                <a:cs typeface="Segoe UI"/>
              </a:rPr>
              <a:t>Create jobs</a:t>
            </a:r>
            <a:endParaRPr lang="en-US" sz="1200" dirty="0">
              <a:ea typeface="Segoe UI" pitchFamily="34" charset="0"/>
              <a:cs typeface="Segoe UI" pitchFamily="34" charset="0"/>
            </a:endParaRPr>
          </a:p>
        </p:txBody>
      </p:sp>
    </p:spTree>
    <p:extLst>
      <p:ext uri="{BB962C8B-B14F-4D97-AF65-F5344CB8AC3E}">
        <p14:creationId xmlns:p14="http://schemas.microsoft.com/office/powerpoint/2010/main" val="1883277251"/>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usiness Process Guide Graphics Template.potx" id="{E0A5576E-E08B-4F1B-8FA7-68E2A5C3C59C}" vid="{A7F942AD-6027-4E6D-9930-C5DD90F566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EditingComplete xmlns="1d596d27-e1f6-4226-8984-550c8efea889">New</EditingComplete>
    <UploadedtoYT xmlns="1d596d27-e1f6-4226-8984-550c8efea889">false</UploadedtoYT>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1" ma:contentTypeDescription="Create a new document." ma:contentTypeScope="" ma:versionID="0f20bc8722687e740861e027878bf49e">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08aec231b47954ca3449b9ac9343d906"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purl.org/dc/elements/1.1/"/>
    <ds:schemaRef ds:uri="a943df03-383b-49cb-84d6-f21e13974dfe"/>
    <ds:schemaRef ds:uri="1d596d27-e1f6-4226-8984-550c8efea889"/>
    <ds:schemaRef ds:uri="http://schemas.microsoft.com/office/infopath/2007/PartnerControls"/>
    <ds:schemaRef ds:uri="http://purl.org/dc/dcmitype/"/>
    <ds:schemaRef ds:uri="http://schemas.microsoft.com/sharepoint/v3"/>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5CAC40FC-F811-48C0-B315-CDDF5E9170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Business Process Guide Graphics - Hire to Retire</Template>
  <TotalTime>1631</TotalTime>
  <Words>866</Words>
  <Application>Microsoft Office PowerPoint</Application>
  <PresentationFormat>Custom</PresentationFormat>
  <Paragraphs>136</Paragraphs>
  <Slides>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vt:i4>
      </vt:variant>
    </vt:vector>
  </HeadingPairs>
  <TitlesOfParts>
    <vt:vector size="12"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Rachel Profitt</cp:lastModifiedBy>
  <cp:revision>51</cp:revision>
  <dcterms:created xsi:type="dcterms:W3CDTF">2023-03-27T17:09:40Z</dcterms:created>
  <dcterms:modified xsi:type="dcterms:W3CDTF">2023-08-10T22:58:27Z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